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7_3D2365CB.xml" ContentType="application/vnd.ms-powerpoint.comment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63" r:id="rId2"/>
  </p:sldIdLst>
  <p:sldSz cx="384048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443ED59-20C7-4FDF-8DCA-8A14D1AA1C8C}" name="Microsoft Office User" initials="MOU" userId="Microsoft Office User" providerId="None"/>
  <p188:author id="{70B610FD-72E4-67EA-2503-7D0189F74843}" name="Jim Zhang" initials="JZ" userId="S::jz421@duke.edu::fa6909b4-cf68-47b2-80b2-932828f90439"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355A9A"/>
    <a:srgbClr val="6165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6AFF9F-2305-0A45-BD1F-426B6E37D86B}" v="73" dt="2025-03-26T17:59:09.14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670"/>
    <p:restoredTop sz="95327"/>
  </p:normalViewPr>
  <p:slideViewPr>
    <p:cSldViewPr snapToGrid="0">
      <p:cViewPr>
        <p:scale>
          <a:sx n="197" d="100"/>
          <a:sy n="197" d="100"/>
        </p:scale>
        <p:origin x="472" y="-239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6/11/relationships/changesInfo" Target="changesInfos/changesInfo1.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10" Type="http://schemas.microsoft.com/office/2018/10/relationships/authors" Target="authors.xml"/><Relationship Id="rId4" Type="http://schemas.openxmlformats.org/officeDocument/2006/relationships/presProps" Target="presProps.xml"/><Relationship Id="rId9"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im Zhang" userId="fa6909b4-cf68-47b2-80b2-932828f90439" providerId="ADAL" clId="{64F16EC7-6D25-D148-B371-9AC32BDB5FAD}"/>
    <pc:docChg chg="undo custSel modSld">
      <pc:chgData name="Jim Zhang" userId="fa6909b4-cf68-47b2-80b2-932828f90439" providerId="ADAL" clId="{64F16EC7-6D25-D148-B371-9AC32BDB5FAD}" dt="2024-10-03T20:53:13.677" v="795" actId="1076"/>
      <pc:docMkLst>
        <pc:docMk/>
      </pc:docMkLst>
      <pc:sldChg chg="addSp delSp modSp mod modCm">
        <pc:chgData name="Jim Zhang" userId="fa6909b4-cf68-47b2-80b2-932828f90439" providerId="ADAL" clId="{64F16EC7-6D25-D148-B371-9AC32BDB5FAD}" dt="2024-10-03T20:53:13.677" v="795" actId="1076"/>
        <pc:sldMkLst>
          <pc:docMk/>
          <pc:sldMk cId="1025729995" sldId="263"/>
        </pc:sldMkLst>
        <pc:extLst>
          <p:ext xmlns:p="http://schemas.openxmlformats.org/presentationml/2006/main" uri="{D6D511B9-2390-475A-947B-AFAB55BFBCF1}">
            <pc226:cmChg xmlns:pc226="http://schemas.microsoft.com/office/powerpoint/2022/06/main/command" chg="mod">
              <pc226:chgData name="Jim Zhang" userId="fa6909b4-cf68-47b2-80b2-932828f90439" providerId="ADAL" clId="{64F16EC7-6D25-D148-B371-9AC32BDB5FAD}" dt="2024-10-03T17:08:13.274" v="736" actId="20577"/>
              <pc2:cmMkLst xmlns:pc2="http://schemas.microsoft.com/office/powerpoint/2019/9/main/command">
                <pc:docMk/>
                <pc:sldMk cId="1025729995" sldId="263"/>
                <pc2:cmMk id="{3DF68D94-C9A4-934C-992E-727D6C4D10F6}"/>
              </pc2:cmMkLst>
            </pc226:cmChg>
            <pc226:cmChg xmlns:pc226="http://schemas.microsoft.com/office/powerpoint/2022/06/main/command" chg="mod">
              <pc226:chgData name="Jim Zhang" userId="fa6909b4-cf68-47b2-80b2-932828f90439" providerId="ADAL" clId="{64F16EC7-6D25-D148-B371-9AC32BDB5FAD}" dt="2024-10-03T17:08:13.274" v="736" actId="20577"/>
              <pc2:cmMkLst xmlns:pc2="http://schemas.microsoft.com/office/powerpoint/2019/9/main/command">
                <pc:docMk/>
                <pc:sldMk cId="1025729995" sldId="263"/>
                <pc2:cmMk id="{FAA36597-3BF8-4442-B7F0-34F76EED2D9D}"/>
              </pc2:cmMkLst>
            </pc226:cmChg>
            <pc226:cmChg xmlns:pc226="http://schemas.microsoft.com/office/powerpoint/2022/06/main/command" chg="mod">
              <pc226:chgData name="Jim Zhang" userId="fa6909b4-cf68-47b2-80b2-932828f90439" providerId="ADAL" clId="{64F16EC7-6D25-D148-B371-9AC32BDB5FAD}" dt="2024-10-03T17:08:13.274" v="736" actId="20577"/>
              <pc2:cmMkLst xmlns:pc2="http://schemas.microsoft.com/office/powerpoint/2019/9/main/command">
                <pc:docMk/>
                <pc:sldMk cId="1025729995" sldId="263"/>
                <pc2:cmMk id="{17A181A2-A24E-5D4F-9DA1-FF16D9D09C9A}"/>
              </pc2:cmMkLst>
            </pc226:cmChg>
          </p:ext>
        </pc:extLst>
      </pc:sldChg>
    </pc:docChg>
  </pc:docChgLst>
  <pc:docChgLst>
    <pc:chgData name="Jim Zhang" userId="fa6909b4-cf68-47b2-80b2-932828f90439" providerId="ADAL" clId="{8C6AFF9F-2305-0A45-BD1F-426B6E37D86B}"/>
    <pc:docChg chg="undo custSel modSld">
      <pc:chgData name="Jim Zhang" userId="fa6909b4-cf68-47b2-80b2-932828f90439" providerId="ADAL" clId="{8C6AFF9F-2305-0A45-BD1F-426B6E37D86B}" dt="2025-03-26T18:01:06.420" v="2003" actId="14100"/>
      <pc:docMkLst>
        <pc:docMk/>
      </pc:docMkLst>
      <pc:sldChg chg="addSp delSp modSp mod modCm">
        <pc:chgData name="Jim Zhang" userId="fa6909b4-cf68-47b2-80b2-932828f90439" providerId="ADAL" clId="{8C6AFF9F-2305-0A45-BD1F-426B6E37D86B}" dt="2025-03-26T18:01:06.420" v="2003" actId="14100"/>
        <pc:sldMkLst>
          <pc:docMk/>
          <pc:sldMk cId="1025729995" sldId="263"/>
        </pc:sldMkLst>
        <pc:spChg chg="add del mod">
          <ac:chgData name="Jim Zhang" userId="fa6909b4-cf68-47b2-80b2-932828f90439" providerId="ADAL" clId="{8C6AFF9F-2305-0A45-BD1F-426B6E37D86B}" dt="2025-03-26T15:44:29.625" v="682" actId="478"/>
          <ac:spMkLst>
            <pc:docMk/>
            <pc:sldMk cId="1025729995" sldId="263"/>
            <ac:spMk id="2" creationId="{4411EF55-7066-ABFA-3DDB-EFB25209744B}"/>
          </ac:spMkLst>
        </pc:spChg>
        <pc:spChg chg="add del mod">
          <ac:chgData name="Jim Zhang" userId="fa6909b4-cf68-47b2-80b2-932828f90439" providerId="ADAL" clId="{8C6AFF9F-2305-0A45-BD1F-426B6E37D86B}" dt="2025-03-26T15:44:30.895" v="683" actId="478"/>
          <ac:spMkLst>
            <pc:docMk/>
            <pc:sldMk cId="1025729995" sldId="263"/>
            <ac:spMk id="6" creationId="{6CDA33C8-C7ED-63A8-D9A6-BA277C3D6575}"/>
          </ac:spMkLst>
        </pc:spChg>
        <pc:spChg chg="mod">
          <ac:chgData name="Jim Zhang" userId="fa6909b4-cf68-47b2-80b2-932828f90439" providerId="ADAL" clId="{8C6AFF9F-2305-0A45-BD1F-426B6E37D86B}" dt="2025-03-25T02:36:12.010" v="47" actId="255"/>
          <ac:spMkLst>
            <pc:docMk/>
            <pc:sldMk cId="1025729995" sldId="263"/>
            <ac:spMk id="10" creationId="{BFF84E85-9521-6B40-AC73-5BB35F0445E6}"/>
          </ac:spMkLst>
        </pc:spChg>
        <pc:spChg chg="mod">
          <ac:chgData name="Jim Zhang" userId="fa6909b4-cf68-47b2-80b2-932828f90439" providerId="ADAL" clId="{8C6AFF9F-2305-0A45-BD1F-426B6E37D86B}" dt="2025-03-26T15:40:43.052" v="666" actId="34135"/>
          <ac:spMkLst>
            <pc:docMk/>
            <pc:sldMk cId="1025729995" sldId="263"/>
            <ac:spMk id="12" creationId="{F1EB1B2A-A7E8-21BB-6F17-A652D1A1DF77}"/>
          </ac:spMkLst>
        </pc:spChg>
        <pc:spChg chg="del">
          <ac:chgData name="Jim Zhang" userId="fa6909b4-cf68-47b2-80b2-932828f90439" providerId="ADAL" clId="{8C6AFF9F-2305-0A45-BD1F-426B6E37D86B}" dt="2025-03-26T15:15:14.156" v="604" actId="478"/>
          <ac:spMkLst>
            <pc:docMk/>
            <pc:sldMk cId="1025729995" sldId="263"/>
            <ac:spMk id="18" creationId="{CD3BA5D7-F608-ECC4-3B74-A54DCF90879F}"/>
          </ac:spMkLst>
        </pc:spChg>
        <pc:spChg chg="mod">
          <ac:chgData name="Jim Zhang" userId="fa6909b4-cf68-47b2-80b2-932828f90439" providerId="ADAL" clId="{8C6AFF9F-2305-0A45-BD1F-426B6E37D86B}" dt="2025-03-26T16:01:40.480" v="1056" actId="20577"/>
          <ac:spMkLst>
            <pc:docMk/>
            <pc:sldMk cId="1025729995" sldId="263"/>
            <ac:spMk id="23" creationId="{6A7A46CD-99BC-4A5B-40A3-EF49F20618D8}"/>
          </ac:spMkLst>
        </pc:spChg>
        <pc:spChg chg="mod">
          <ac:chgData name="Jim Zhang" userId="fa6909b4-cf68-47b2-80b2-932828f90439" providerId="ADAL" clId="{8C6AFF9F-2305-0A45-BD1F-426B6E37D86B}" dt="2025-03-26T15:59:54.400" v="969" actId="21"/>
          <ac:spMkLst>
            <pc:docMk/>
            <pc:sldMk cId="1025729995" sldId="263"/>
            <ac:spMk id="29" creationId="{8E202A96-2F63-6B62-E2A5-E89EFE961633}"/>
          </ac:spMkLst>
        </pc:spChg>
        <pc:spChg chg="mod">
          <ac:chgData name="Jim Zhang" userId="fa6909b4-cf68-47b2-80b2-932828f90439" providerId="ADAL" clId="{8C6AFF9F-2305-0A45-BD1F-426B6E37D86B}" dt="2025-03-26T15:44:52.826" v="686" actId="1076"/>
          <ac:spMkLst>
            <pc:docMk/>
            <pc:sldMk cId="1025729995" sldId="263"/>
            <ac:spMk id="34" creationId="{182C3318-93DE-A5B5-C498-9C5C4D284B08}"/>
          </ac:spMkLst>
        </pc:spChg>
        <pc:spChg chg="mod">
          <ac:chgData name="Jim Zhang" userId="fa6909b4-cf68-47b2-80b2-932828f90439" providerId="ADAL" clId="{8C6AFF9F-2305-0A45-BD1F-426B6E37D86B}" dt="2025-03-26T15:44:49.614" v="685" actId="1076"/>
          <ac:spMkLst>
            <pc:docMk/>
            <pc:sldMk cId="1025729995" sldId="263"/>
            <ac:spMk id="36" creationId="{6CC9E761-ED5D-BB62-2CF0-BBE8292E6FF5}"/>
          </ac:spMkLst>
        </pc:spChg>
        <pc:spChg chg="mod">
          <ac:chgData name="Jim Zhang" userId="fa6909b4-cf68-47b2-80b2-932828f90439" providerId="ADAL" clId="{8C6AFF9F-2305-0A45-BD1F-426B6E37D86B}" dt="2025-03-26T15:45:39.768" v="831" actId="14100"/>
          <ac:spMkLst>
            <pc:docMk/>
            <pc:sldMk cId="1025729995" sldId="263"/>
            <ac:spMk id="37" creationId="{E0CAD9C9-2A4E-EAAD-0C1F-8C27CEE78A1A}"/>
          </ac:spMkLst>
        </pc:spChg>
        <pc:spChg chg="del mod">
          <ac:chgData name="Jim Zhang" userId="fa6909b4-cf68-47b2-80b2-932828f90439" providerId="ADAL" clId="{8C6AFF9F-2305-0A45-BD1F-426B6E37D86B}" dt="2025-03-26T15:43:44.923" v="680" actId="478"/>
          <ac:spMkLst>
            <pc:docMk/>
            <pc:sldMk cId="1025729995" sldId="263"/>
            <ac:spMk id="40" creationId="{83ECD874-BBBF-B475-E8B3-AF7C05FDDCDC}"/>
          </ac:spMkLst>
        </pc:spChg>
        <pc:spChg chg="add del mod">
          <ac:chgData name="Jim Zhang" userId="fa6909b4-cf68-47b2-80b2-932828f90439" providerId="ADAL" clId="{8C6AFF9F-2305-0A45-BD1F-426B6E37D86B}" dt="2025-03-26T15:16:20.765" v="624" actId="478"/>
          <ac:spMkLst>
            <pc:docMk/>
            <pc:sldMk cId="1025729995" sldId="263"/>
            <ac:spMk id="45" creationId="{6A65801B-0F44-17CB-28CC-E0DDEEB19B8B}"/>
          </ac:spMkLst>
        </pc:spChg>
        <pc:spChg chg="add mod">
          <ac:chgData name="Jim Zhang" userId="fa6909b4-cf68-47b2-80b2-932828f90439" providerId="ADAL" clId="{8C6AFF9F-2305-0A45-BD1F-426B6E37D86B}" dt="2025-03-25T15:40:35.851" v="567" actId="20577"/>
          <ac:spMkLst>
            <pc:docMk/>
            <pc:sldMk cId="1025729995" sldId="263"/>
            <ac:spMk id="46" creationId="{7AF507CF-6DED-4474-BA65-A19374FC8821}"/>
          </ac:spMkLst>
        </pc:spChg>
        <pc:spChg chg="del mod">
          <ac:chgData name="Jim Zhang" userId="fa6909b4-cf68-47b2-80b2-932828f90439" providerId="ADAL" clId="{8C6AFF9F-2305-0A45-BD1F-426B6E37D86B}" dt="2025-03-26T15:44:28.294" v="681" actId="478"/>
          <ac:spMkLst>
            <pc:docMk/>
            <pc:sldMk cId="1025729995" sldId="263"/>
            <ac:spMk id="53" creationId="{66001787-4BA0-AB0D-429A-B6D6C2FC1A78}"/>
          </ac:spMkLst>
        </pc:spChg>
        <pc:spChg chg="add del mod">
          <ac:chgData name="Jim Zhang" userId="fa6909b4-cf68-47b2-80b2-932828f90439" providerId="ADAL" clId="{8C6AFF9F-2305-0A45-BD1F-426B6E37D86B}" dt="2025-03-25T23:15:43.254" v="577" actId="20577"/>
          <ac:spMkLst>
            <pc:docMk/>
            <pc:sldMk cId="1025729995" sldId="263"/>
            <ac:spMk id="57" creationId="{C5F6118D-8210-4559-0E4F-ED9498C741E8}"/>
          </ac:spMkLst>
        </pc:spChg>
        <pc:spChg chg="mod">
          <ac:chgData name="Jim Zhang" userId="fa6909b4-cf68-47b2-80b2-932828f90439" providerId="ADAL" clId="{8C6AFF9F-2305-0A45-BD1F-426B6E37D86B}" dt="2025-03-25T23:15:43.324" v="578" actId="1076"/>
          <ac:spMkLst>
            <pc:docMk/>
            <pc:sldMk cId="1025729995" sldId="263"/>
            <ac:spMk id="58" creationId="{2E60524C-94C3-FD20-13D8-7958CBF8904E}"/>
          </ac:spMkLst>
        </pc:spChg>
        <pc:spChg chg="del mod">
          <ac:chgData name="Jim Zhang" userId="fa6909b4-cf68-47b2-80b2-932828f90439" providerId="ADAL" clId="{8C6AFF9F-2305-0A45-BD1F-426B6E37D86B}" dt="2025-03-26T16:01:15.546" v="1048" actId="478"/>
          <ac:spMkLst>
            <pc:docMk/>
            <pc:sldMk cId="1025729995" sldId="263"/>
            <ac:spMk id="60" creationId="{D76A7575-0399-964E-CE82-F527F0512060}"/>
          </ac:spMkLst>
        </pc:spChg>
        <pc:spChg chg="del mod">
          <ac:chgData name="Jim Zhang" userId="fa6909b4-cf68-47b2-80b2-932828f90439" providerId="ADAL" clId="{8C6AFF9F-2305-0A45-BD1F-426B6E37D86B}" dt="2025-03-25T02:45:29.276" v="449" actId="478"/>
          <ac:spMkLst>
            <pc:docMk/>
            <pc:sldMk cId="1025729995" sldId="263"/>
            <ac:spMk id="61" creationId="{E7E55E59-1B45-BE88-A43E-2C85EB8EDED5}"/>
          </ac:spMkLst>
        </pc:spChg>
        <pc:spChg chg="del">
          <ac:chgData name="Jim Zhang" userId="fa6909b4-cf68-47b2-80b2-932828f90439" providerId="ADAL" clId="{8C6AFF9F-2305-0A45-BD1F-426B6E37D86B}" dt="2025-03-25T02:45:32.386" v="452" actId="478"/>
          <ac:spMkLst>
            <pc:docMk/>
            <pc:sldMk cId="1025729995" sldId="263"/>
            <ac:spMk id="62" creationId="{F86FE43B-044C-42CB-DD2E-42D74D613E9A}"/>
          </ac:spMkLst>
        </pc:spChg>
        <pc:spChg chg="mod">
          <ac:chgData name="Jim Zhang" userId="fa6909b4-cf68-47b2-80b2-932828f90439" providerId="ADAL" clId="{8C6AFF9F-2305-0A45-BD1F-426B6E37D86B}" dt="2025-03-25T02:46:08.084" v="464" actId="1076"/>
          <ac:spMkLst>
            <pc:docMk/>
            <pc:sldMk cId="1025729995" sldId="263"/>
            <ac:spMk id="63" creationId="{8490B1F3-34CE-DD06-18A5-5BA1C94A763D}"/>
          </ac:spMkLst>
        </pc:spChg>
        <pc:spChg chg="mod">
          <ac:chgData name="Jim Zhang" userId="fa6909b4-cf68-47b2-80b2-932828f90439" providerId="ADAL" clId="{8C6AFF9F-2305-0A45-BD1F-426B6E37D86B}" dt="2025-03-26T15:56:40.367" v="949" actId="1076"/>
          <ac:spMkLst>
            <pc:docMk/>
            <pc:sldMk cId="1025729995" sldId="263"/>
            <ac:spMk id="67" creationId="{8A011034-C66C-D71A-E81E-BA74789EA2C7}"/>
          </ac:spMkLst>
        </pc:spChg>
        <pc:spChg chg="add mod">
          <ac:chgData name="Jim Zhang" userId="fa6909b4-cf68-47b2-80b2-932828f90439" providerId="ADAL" clId="{8C6AFF9F-2305-0A45-BD1F-426B6E37D86B}" dt="2025-03-26T15:40:51.225" v="670" actId="34135"/>
          <ac:spMkLst>
            <pc:docMk/>
            <pc:sldMk cId="1025729995" sldId="263"/>
            <ac:spMk id="68" creationId="{89C1B076-DBE5-66B2-FE5D-32E7153588A6}"/>
          </ac:spMkLst>
        </pc:spChg>
        <pc:spChg chg="add mod">
          <ac:chgData name="Jim Zhang" userId="fa6909b4-cf68-47b2-80b2-932828f90439" providerId="ADAL" clId="{8C6AFF9F-2305-0A45-BD1F-426B6E37D86B}" dt="2025-03-26T15:42:22.137" v="677"/>
          <ac:spMkLst>
            <pc:docMk/>
            <pc:sldMk cId="1025729995" sldId="263"/>
            <ac:spMk id="70" creationId="{C638CFCB-DB96-B962-4A93-BA6E080BDC0F}"/>
          </ac:spMkLst>
        </pc:spChg>
        <pc:spChg chg="del">
          <ac:chgData name="Jim Zhang" userId="fa6909b4-cf68-47b2-80b2-932828f90439" providerId="ADAL" clId="{8C6AFF9F-2305-0A45-BD1F-426B6E37D86B}" dt="2025-03-26T15:15:02.593" v="598" actId="478"/>
          <ac:spMkLst>
            <pc:docMk/>
            <pc:sldMk cId="1025729995" sldId="263"/>
            <ac:spMk id="71" creationId="{27D3D026-DC41-9DCC-1FAE-F3B90CFF2F57}"/>
          </ac:spMkLst>
        </pc:spChg>
        <pc:spChg chg="add mod">
          <ac:chgData name="Jim Zhang" userId="fa6909b4-cf68-47b2-80b2-932828f90439" providerId="ADAL" clId="{8C6AFF9F-2305-0A45-BD1F-426B6E37D86B}" dt="2025-03-26T15:38:22.919" v="654"/>
          <ac:spMkLst>
            <pc:docMk/>
            <pc:sldMk cId="1025729995" sldId="263"/>
            <ac:spMk id="72" creationId="{C5DDBEB8-05FA-3FF3-0B5D-436FA57F765C}"/>
          </ac:spMkLst>
        </pc:spChg>
        <pc:spChg chg="add mod">
          <ac:chgData name="Jim Zhang" userId="fa6909b4-cf68-47b2-80b2-932828f90439" providerId="ADAL" clId="{8C6AFF9F-2305-0A45-BD1F-426B6E37D86B}" dt="2025-03-26T15:38:45.301" v="655"/>
          <ac:spMkLst>
            <pc:docMk/>
            <pc:sldMk cId="1025729995" sldId="263"/>
            <ac:spMk id="74" creationId="{481CB3B1-4A91-AF68-091D-7CE624F7A471}"/>
          </ac:spMkLst>
        </pc:spChg>
        <pc:spChg chg="add mod">
          <ac:chgData name="Jim Zhang" userId="fa6909b4-cf68-47b2-80b2-932828f90439" providerId="ADAL" clId="{8C6AFF9F-2305-0A45-BD1F-426B6E37D86B}" dt="2025-03-26T15:38:59.180" v="656"/>
          <ac:spMkLst>
            <pc:docMk/>
            <pc:sldMk cId="1025729995" sldId="263"/>
            <ac:spMk id="75" creationId="{183752C1-DD30-4C5E-9322-F2E0A1212400}"/>
          </ac:spMkLst>
        </pc:spChg>
        <pc:spChg chg="add mod">
          <ac:chgData name="Jim Zhang" userId="fa6909b4-cf68-47b2-80b2-932828f90439" providerId="ADAL" clId="{8C6AFF9F-2305-0A45-BD1F-426B6E37D86B}" dt="2025-03-26T15:39:10.873" v="657"/>
          <ac:spMkLst>
            <pc:docMk/>
            <pc:sldMk cId="1025729995" sldId="263"/>
            <ac:spMk id="76" creationId="{B21B5FF1-247A-D5F9-7376-E0FF86A5F20B}"/>
          </ac:spMkLst>
        </pc:spChg>
        <pc:spChg chg="add mod">
          <ac:chgData name="Jim Zhang" userId="fa6909b4-cf68-47b2-80b2-932828f90439" providerId="ADAL" clId="{8C6AFF9F-2305-0A45-BD1F-426B6E37D86B}" dt="2025-03-26T17:28:08.043" v="1282" actId="20577"/>
          <ac:spMkLst>
            <pc:docMk/>
            <pc:sldMk cId="1025729995" sldId="263"/>
            <ac:spMk id="77" creationId="{2DFB00F0-1102-7B36-11A1-EC86FF82C051}"/>
          </ac:spMkLst>
        </pc:spChg>
        <pc:spChg chg="add mod">
          <ac:chgData name="Jim Zhang" userId="fa6909b4-cf68-47b2-80b2-932828f90439" providerId="ADAL" clId="{8C6AFF9F-2305-0A45-BD1F-426B6E37D86B}" dt="2025-03-26T15:41:05.851" v="672" actId="34135"/>
          <ac:spMkLst>
            <pc:docMk/>
            <pc:sldMk cId="1025729995" sldId="263"/>
            <ac:spMk id="78" creationId="{C8EDC707-B625-2CAD-780C-5EF41D9B69CE}"/>
          </ac:spMkLst>
        </pc:spChg>
        <pc:spChg chg="add mod">
          <ac:chgData name="Jim Zhang" userId="fa6909b4-cf68-47b2-80b2-932828f90439" providerId="ADAL" clId="{8C6AFF9F-2305-0A45-BD1F-426B6E37D86B}" dt="2025-03-26T15:40:12.648" v="663" actId="1076"/>
          <ac:spMkLst>
            <pc:docMk/>
            <pc:sldMk cId="1025729995" sldId="263"/>
            <ac:spMk id="80" creationId="{7686AA54-7E88-1066-6638-2899A7AE0B8E}"/>
          </ac:spMkLst>
        </pc:spChg>
        <pc:spChg chg="del mod">
          <ac:chgData name="Jim Zhang" userId="fa6909b4-cf68-47b2-80b2-932828f90439" providerId="ADAL" clId="{8C6AFF9F-2305-0A45-BD1F-426B6E37D86B}" dt="2025-03-25T02:41:38.048" v="292" actId="478"/>
          <ac:spMkLst>
            <pc:docMk/>
            <pc:sldMk cId="1025729995" sldId="263"/>
            <ac:spMk id="82" creationId="{44DFC48C-594A-D364-28B1-E869762C974A}"/>
          </ac:spMkLst>
        </pc:spChg>
        <pc:spChg chg="mod">
          <ac:chgData name="Jim Zhang" userId="fa6909b4-cf68-47b2-80b2-932828f90439" providerId="ADAL" clId="{8C6AFF9F-2305-0A45-BD1F-426B6E37D86B}" dt="2025-03-26T15:40:32.847" v="664"/>
          <ac:spMkLst>
            <pc:docMk/>
            <pc:sldMk cId="1025729995" sldId="263"/>
            <ac:spMk id="82" creationId="{A768F501-7FCE-7DD4-5CDF-F912AC7F6787}"/>
          </ac:spMkLst>
        </pc:spChg>
        <pc:spChg chg="mod">
          <ac:chgData name="Jim Zhang" userId="fa6909b4-cf68-47b2-80b2-932828f90439" providerId="ADAL" clId="{8C6AFF9F-2305-0A45-BD1F-426B6E37D86B}" dt="2025-03-26T15:40:32.847" v="664"/>
          <ac:spMkLst>
            <pc:docMk/>
            <pc:sldMk cId="1025729995" sldId="263"/>
            <ac:spMk id="84" creationId="{A31A22F0-9917-D867-0A3F-527999B06A55}"/>
          </ac:spMkLst>
        </pc:spChg>
        <pc:spChg chg="mod">
          <ac:chgData name="Jim Zhang" userId="fa6909b4-cf68-47b2-80b2-932828f90439" providerId="ADAL" clId="{8C6AFF9F-2305-0A45-BD1F-426B6E37D86B}" dt="2025-03-26T15:40:32.847" v="664"/>
          <ac:spMkLst>
            <pc:docMk/>
            <pc:sldMk cId="1025729995" sldId="263"/>
            <ac:spMk id="85" creationId="{A570D7D4-E670-CCD5-295A-98F7E886AC99}"/>
          </ac:spMkLst>
        </pc:spChg>
        <pc:spChg chg="mod">
          <ac:chgData name="Jim Zhang" userId="fa6909b4-cf68-47b2-80b2-932828f90439" providerId="ADAL" clId="{8C6AFF9F-2305-0A45-BD1F-426B6E37D86B}" dt="2025-03-26T15:40:32.847" v="664"/>
          <ac:spMkLst>
            <pc:docMk/>
            <pc:sldMk cId="1025729995" sldId="263"/>
            <ac:spMk id="88" creationId="{9E86F209-2B5E-E0C4-6D23-FCEDD992D5A3}"/>
          </ac:spMkLst>
        </pc:spChg>
        <pc:spChg chg="mod">
          <ac:chgData name="Jim Zhang" userId="fa6909b4-cf68-47b2-80b2-932828f90439" providerId="ADAL" clId="{8C6AFF9F-2305-0A45-BD1F-426B6E37D86B}" dt="2025-03-26T15:40:32.847" v="664"/>
          <ac:spMkLst>
            <pc:docMk/>
            <pc:sldMk cId="1025729995" sldId="263"/>
            <ac:spMk id="89" creationId="{60B73ABB-8D6E-4307-0333-5909182D4E18}"/>
          </ac:spMkLst>
        </pc:spChg>
        <pc:spChg chg="add mod">
          <ac:chgData name="Jim Zhang" userId="fa6909b4-cf68-47b2-80b2-932828f90439" providerId="ADAL" clId="{8C6AFF9F-2305-0A45-BD1F-426B6E37D86B}" dt="2025-03-26T16:02:08.056" v="1064" actId="255"/>
          <ac:spMkLst>
            <pc:docMk/>
            <pc:sldMk cId="1025729995" sldId="263"/>
            <ac:spMk id="92" creationId="{901FD235-F9C6-AB9C-DE0A-025156752E69}"/>
          </ac:spMkLst>
        </pc:spChg>
        <pc:spChg chg="add mod">
          <ac:chgData name="Jim Zhang" userId="fa6909b4-cf68-47b2-80b2-932828f90439" providerId="ADAL" clId="{8C6AFF9F-2305-0A45-BD1F-426B6E37D86B}" dt="2025-03-26T16:14:48.150" v="1111" actId="20577"/>
          <ac:spMkLst>
            <pc:docMk/>
            <pc:sldMk cId="1025729995" sldId="263"/>
            <ac:spMk id="93" creationId="{62D1A46E-60E2-1CE2-CCF9-D5C9E3ED2D73}"/>
          </ac:spMkLst>
        </pc:spChg>
        <pc:spChg chg="add mod">
          <ac:chgData name="Jim Zhang" userId="fa6909b4-cf68-47b2-80b2-932828f90439" providerId="ADAL" clId="{8C6AFF9F-2305-0A45-BD1F-426B6E37D86B}" dt="2025-03-26T16:06:00.794" v="1078" actId="1076"/>
          <ac:spMkLst>
            <pc:docMk/>
            <pc:sldMk cId="1025729995" sldId="263"/>
            <ac:spMk id="94" creationId="{0045FAE4-44C8-CE90-2FA8-1CCF0A77CA75}"/>
          </ac:spMkLst>
        </pc:spChg>
        <pc:spChg chg="add mod">
          <ac:chgData name="Jim Zhang" userId="fa6909b4-cf68-47b2-80b2-932828f90439" providerId="ADAL" clId="{8C6AFF9F-2305-0A45-BD1F-426B6E37D86B}" dt="2025-03-26T16:06:19.054" v="1081" actId="1076"/>
          <ac:spMkLst>
            <pc:docMk/>
            <pc:sldMk cId="1025729995" sldId="263"/>
            <ac:spMk id="95" creationId="{29617CFE-D8D7-7C3B-B250-9C1003009DAC}"/>
          </ac:spMkLst>
        </pc:spChg>
        <pc:spChg chg="add mod">
          <ac:chgData name="Jim Zhang" userId="fa6909b4-cf68-47b2-80b2-932828f90439" providerId="ADAL" clId="{8C6AFF9F-2305-0A45-BD1F-426B6E37D86B}" dt="2025-03-26T16:12:53.136" v="1093" actId="1582"/>
          <ac:spMkLst>
            <pc:docMk/>
            <pc:sldMk cId="1025729995" sldId="263"/>
            <ac:spMk id="97" creationId="{C6CAAC00-AE87-C762-47FB-A99011B754B8}"/>
          </ac:spMkLst>
        </pc:spChg>
        <pc:spChg chg="add mod">
          <ac:chgData name="Jim Zhang" userId="fa6909b4-cf68-47b2-80b2-932828f90439" providerId="ADAL" clId="{8C6AFF9F-2305-0A45-BD1F-426B6E37D86B}" dt="2025-03-26T16:12:42.395" v="1092"/>
          <ac:spMkLst>
            <pc:docMk/>
            <pc:sldMk cId="1025729995" sldId="263"/>
            <ac:spMk id="98" creationId="{391519C0-BBAE-C08A-D92B-CBA03CE4E5C4}"/>
          </ac:spMkLst>
        </pc:spChg>
        <pc:spChg chg="add mod">
          <ac:chgData name="Jim Zhang" userId="fa6909b4-cf68-47b2-80b2-932828f90439" providerId="ADAL" clId="{8C6AFF9F-2305-0A45-BD1F-426B6E37D86B}" dt="2025-03-26T16:13:00.071" v="1095" actId="1076"/>
          <ac:spMkLst>
            <pc:docMk/>
            <pc:sldMk cId="1025729995" sldId="263"/>
            <ac:spMk id="99" creationId="{7FDFA60B-1FB2-B857-EE61-7E0D82007663}"/>
          </ac:spMkLst>
        </pc:spChg>
        <pc:spChg chg="add mod">
          <ac:chgData name="Jim Zhang" userId="fa6909b4-cf68-47b2-80b2-932828f90439" providerId="ADAL" clId="{8C6AFF9F-2305-0A45-BD1F-426B6E37D86B}" dt="2025-03-26T17:38:21.338" v="1372" actId="207"/>
          <ac:spMkLst>
            <pc:docMk/>
            <pc:sldMk cId="1025729995" sldId="263"/>
            <ac:spMk id="100" creationId="{B8A98CBD-B7D4-6E28-6607-BC74F5579C97}"/>
          </ac:spMkLst>
        </pc:spChg>
        <pc:spChg chg="add mod">
          <ac:chgData name="Jim Zhang" userId="fa6909b4-cf68-47b2-80b2-932828f90439" providerId="ADAL" clId="{8C6AFF9F-2305-0A45-BD1F-426B6E37D86B}" dt="2025-03-26T16:17:21.060" v="1138" actId="20577"/>
          <ac:spMkLst>
            <pc:docMk/>
            <pc:sldMk cId="1025729995" sldId="263"/>
            <ac:spMk id="102" creationId="{0B71B825-6969-6904-65CA-EEB9E76763D3}"/>
          </ac:spMkLst>
        </pc:spChg>
        <pc:spChg chg="add mod">
          <ac:chgData name="Jim Zhang" userId="fa6909b4-cf68-47b2-80b2-932828f90439" providerId="ADAL" clId="{8C6AFF9F-2305-0A45-BD1F-426B6E37D86B}" dt="2025-03-26T16:16:50.240" v="1132" actId="1076"/>
          <ac:spMkLst>
            <pc:docMk/>
            <pc:sldMk cId="1025729995" sldId="263"/>
            <ac:spMk id="103" creationId="{3F082485-8378-DD56-2E69-267A3BDA2FAC}"/>
          </ac:spMkLst>
        </pc:spChg>
        <pc:spChg chg="add mod">
          <ac:chgData name="Jim Zhang" userId="fa6909b4-cf68-47b2-80b2-932828f90439" providerId="ADAL" clId="{8C6AFF9F-2305-0A45-BD1F-426B6E37D86B}" dt="2025-03-26T16:17:34.814" v="1140" actId="20577"/>
          <ac:spMkLst>
            <pc:docMk/>
            <pc:sldMk cId="1025729995" sldId="263"/>
            <ac:spMk id="104" creationId="{49DB5DC6-D68E-440B-652A-3CE5251FBE4A}"/>
          </ac:spMkLst>
        </pc:spChg>
        <pc:spChg chg="add mod">
          <ac:chgData name="Jim Zhang" userId="fa6909b4-cf68-47b2-80b2-932828f90439" providerId="ADAL" clId="{8C6AFF9F-2305-0A45-BD1F-426B6E37D86B}" dt="2025-03-26T16:18:45.330" v="1159" actId="1076"/>
          <ac:spMkLst>
            <pc:docMk/>
            <pc:sldMk cId="1025729995" sldId="263"/>
            <ac:spMk id="107" creationId="{BC37F3F1-4520-8370-46BA-32D71CB946FC}"/>
          </ac:spMkLst>
        </pc:spChg>
        <pc:spChg chg="del">
          <ac:chgData name="Jim Zhang" userId="fa6909b4-cf68-47b2-80b2-932828f90439" providerId="ADAL" clId="{8C6AFF9F-2305-0A45-BD1F-426B6E37D86B}" dt="2025-03-25T02:44:41.441" v="432" actId="478"/>
          <ac:spMkLst>
            <pc:docMk/>
            <pc:sldMk cId="1025729995" sldId="263"/>
            <ac:spMk id="107" creationId="{D147470C-4AFE-4872-8F38-B7DB9C3B1A9E}"/>
          </ac:spMkLst>
        </pc:spChg>
        <pc:spChg chg="add mod">
          <ac:chgData name="Jim Zhang" userId="fa6909b4-cf68-47b2-80b2-932828f90439" providerId="ADAL" clId="{8C6AFF9F-2305-0A45-BD1F-426B6E37D86B}" dt="2025-03-26T16:18:52.524" v="1167" actId="20577"/>
          <ac:spMkLst>
            <pc:docMk/>
            <pc:sldMk cId="1025729995" sldId="263"/>
            <ac:spMk id="108" creationId="{E8FBF823-7AAF-95CB-7A45-900F2C104DA0}"/>
          </ac:spMkLst>
        </pc:spChg>
        <pc:spChg chg="add mod">
          <ac:chgData name="Jim Zhang" userId="fa6909b4-cf68-47b2-80b2-932828f90439" providerId="ADAL" clId="{8C6AFF9F-2305-0A45-BD1F-426B6E37D86B}" dt="2025-03-26T16:20:12.482" v="1186" actId="1076"/>
          <ac:spMkLst>
            <pc:docMk/>
            <pc:sldMk cId="1025729995" sldId="263"/>
            <ac:spMk id="110" creationId="{83006010-0298-E1C3-DD58-D91BC6221179}"/>
          </ac:spMkLst>
        </pc:spChg>
        <pc:spChg chg="del mod">
          <ac:chgData name="Jim Zhang" userId="fa6909b4-cf68-47b2-80b2-932828f90439" providerId="ADAL" clId="{8C6AFF9F-2305-0A45-BD1F-426B6E37D86B}" dt="2025-03-25T02:41:47.130" v="296" actId="478"/>
          <ac:spMkLst>
            <pc:docMk/>
            <pc:sldMk cId="1025729995" sldId="263"/>
            <ac:spMk id="112" creationId="{59679CF4-C0C6-C616-0DD0-7BF89DA59A3D}"/>
          </ac:spMkLst>
        </pc:spChg>
        <pc:spChg chg="del">
          <ac:chgData name="Jim Zhang" userId="fa6909b4-cf68-47b2-80b2-932828f90439" providerId="ADAL" clId="{8C6AFF9F-2305-0A45-BD1F-426B6E37D86B}" dt="2025-03-25T02:44:43.044" v="433" actId="478"/>
          <ac:spMkLst>
            <pc:docMk/>
            <pc:sldMk cId="1025729995" sldId="263"/>
            <ac:spMk id="113" creationId="{1D88E928-0A50-C4A9-3F1D-DBF2371446B4}"/>
          </ac:spMkLst>
        </pc:spChg>
        <pc:spChg chg="add mod">
          <ac:chgData name="Jim Zhang" userId="fa6909b4-cf68-47b2-80b2-932828f90439" providerId="ADAL" clId="{8C6AFF9F-2305-0A45-BD1F-426B6E37D86B}" dt="2025-03-26T16:23:38.812" v="1207" actId="207"/>
          <ac:spMkLst>
            <pc:docMk/>
            <pc:sldMk cId="1025729995" sldId="263"/>
            <ac:spMk id="119" creationId="{87FC2DAD-472E-6BB6-1C71-FFA8DC9B4C23}"/>
          </ac:spMkLst>
        </pc:spChg>
        <pc:spChg chg="add mod">
          <ac:chgData name="Jim Zhang" userId="fa6909b4-cf68-47b2-80b2-932828f90439" providerId="ADAL" clId="{8C6AFF9F-2305-0A45-BD1F-426B6E37D86B}" dt="2025-03-26T16:23:59.288" v="1209" actId="1076"/>
          <ac:spMkLst>
            <pc:docMk/>
            <pc:sldMk cId="1025729995" sldId="263"/>
            <ac:spMk id="120" creationId="{071B6A1B-1332-E316-FDF8-B53E3D7DF30A}"/>
          </ac:spMkLst>
        </pc:spChg>
        <pc:spChg chg="add mod">
          <ac:chgData name="Jim Zhang" userId="fa6909b4-cf68-47b2-80b2-932828f90439" providerId="ADAL" clId="{8C6AFF9F-2305-0A45-BD1F-426B6E37D86B}" dt="2025-03-26T16:27:54.856" v="1237" actId="113"/>
          <ac:spMkLst>
            <pc:docMk/>
            <pc:sldMk cId="1025729995" sldId="263"/>
            <ac:spMk id="122" creationId="{E8DBBA7E-53D4-7652-08DA-521EBD1AB145}"/>
          </ac:spMkLst>
        </pc:spChg>
        <pc:spChg chg="add del mod">
          <ac:chgData name="Jim Zhang" userId="fa6909b4-cf68-47b2-80b2-932828f90439" providerId="ADAL" clId="{8C6AFF9F-2305-0A45-BD1F-426B6E37D86B}" dt="2025-03-26T16:29:05.297" v="1257" actId="478"/>
          <ac:spMkLst>
            <pc:docMk/>
            <pc:sldMk cId="1025729995" sldId="263"/>
            <ac:spMk id="123" creationId="{05BF2809-A416-AFD9-B1ED-F501DB76DCD6}"/>
          </ac:spMkLst>
        </pc:spChg>
        <pc:spChg chg="add mod">
          <ac:chgData name="Jim Zhang" userId="fa6909b4-cf68-47b2-80b2-932828f90439" providerId="ADAL" clId="{8C6AFF9F-2305-0A45-BD1F-426B6E37D86B}" dt="2025-03-26T16:29:33.086" v="1265" actId="207"/>
          <ac:spMkLst>
            <pc:docMk/>
            <pc:sldMk cId="1025729995" sldId="263"/>
            <ac:spMk id="124" creationId="{62160394-56EC-08F4-AD4D-48492C1B3156}"/>
          </ac:spMkLst>
        </pc:spChg>
        <pc:spChg chg="add mod">
          <ac:chgData name="Jim Zhang" userId="fa6909b4-cf68-47b2-80b2-932828f90439" providerId="ADAL" clId="{8C6AFF9F-2305-0A45-BD1F-426B6E37D86B}" dt="2025-03-26T17:46:02.793" v="1813" actId="1076"/>
          <ac:spMkLst>
            <pc:docMk/>
            <pc:sldMk cId="1025729995" sldId="263"/>
            <ac:spMk id="126" creationId="{C5A74AB5-DCBF-25F0-F342-89FC6BA9E7F1}"/>
          </ac:spMkLst>
        </pc:spChg>
        <pc:spChg chg="add mod">
          <ac:chgData name="Jim Zhang" userId="fa6909b4-cf68-47b2-80b2-932828f90439" providerId="ADAL" clId="{8C6AFF9F-2305-0A45-BD1F-426B6E37D86B}" dt="2025-03-26T17:45:44.904" v="1809" actId="403"/>
          <ac:spMkLst>
            <pc:docMk/>
            <pc:sldMk cId="1025729995" sldId="263"/>
            <ac:spMk id="127" creationId="{297A760C-1C38-C2E2-C7E8-D5810FBC2DB5}"/>
          </ac:spMkLst>
        </pc:spChg>
        <pc:spChg chg="del">
          <ac:chgData name="Jim Zhang" userId="fa6909b4-cf68-47b2-80b2-932828f90439" providerId="ADAL" clId="{8C6AFF9F-2305-0A45-BD1F-426B6E37D86B}" dt="2025-03-25T02:41:44.219" v="293" actId="478"/>
          <ac:spMkLst>
            <pc:docMk/>
            <pc:sldMk cId="1025729995" sldId="263"/>
            <ac:spMk id="257" creationId="{0C0D2F1F-30D2-AF32-5202-1F5A6FD02603}"/>
          </ac:spMkLst>
        </pc:spChg>
        <pc:spChg chg="add mod">
          <ac:chgData name="Jim Zhang" userId="fa6909b4-cf68-47b2-80b2-932828f90439" providerId="ADAL" clId="{8C6AFF9F-2305-0A45-BD1F-426B6E37D86B}" dt="2025-03-26T17:45:21.254" v="1804" actId="403"/>
          <ac:spMkLst>
            <pc:docMk/>
            <pc:sldMk cId="1025729995" sldId="263"/>
            <ac:spMk id="259" creationId="{1A6B5560-2CB6-B166-CDF7-CC3562193A2D}"/>
          </ac:spMkLst>
        </pc:spChg>
        <pc:spChg chg="add del mod">
          <ac:chgData name="Jim Zhang" userId="fa6909b4-cf68-47b2-80b2-932828f90439" providerId="ADAL" clId="{8C6AFF9F-2305-0A45-BD1F-426B6E37D86B}" dt="2025-03-26T17:36:55.207" v="1351"/>
          <ac:spMkLst>
            <pc:docMk/>
            <pc:sldMk cId="1025729995" sldId="263"/>
            <ac:spMk id="260" creationId="{E9B6BC35-9293-96DF-E4E7-F4C8C0152FC7}"/>
          </ac:spMkLst>
        </pc:spChg>
        <pc:spChg chg="mod">
          <ac:chgData name="Jim Zhang" userId="fa6909b4-cf68-47b2-80b2-932828f90439" providerId="ADAL" clId="{8C6AFF9F-2305-0A45-BD1F-426B6E37D86B}" dt="2025-03-26T16:01:30" v="1053" actId="21"/>
          <ac:spMkLst>
            <pc:docMk/>
            <pc:sldMk cId="1025729995" sldId="263"/>
            <ac:spMk id="265" creationId="{5BDA691C-BC0E-8475-2858-38DE1697D4E6}"/>
          </ac:spMkLst>
        </pc:spChg>
        <pc:spChg chg="del mod">
          <ac:chgData name="Jim Zhang" userId="fa6909b4-cf68-47b2-80b2-932828f90439" providerId="ADAL" clId="{8C6AFF9F-2305-0A45-BD1F-426B6E37D86B}" dt="2025-03-26T16:01:36.836" v="1055" actId="478"/>
          <ac:spMkLst>
            <pc:docMk/>
            <pc:sldMk cId="1025729995" sldId="263"/>
            <ac:spMk id="267" creationId="{58D62195-DC3D-6521-EFA4-8CBB5221D10E}"/>
          </ac:spMkLst>
        </pc:spChg>
        <pc:spChg chg="mod">
          <ac:chgData name="Jim Zhang" userId="fa6909b4-cf68-47b2-80b2-932828f90439" providerId="ADAL" clId="{8C6AFF9F-2305-0A45-BD1F-426B6E37D86B}" dt="2025-03-26T17:45:25.315" v="1806" actId="403"/>
          <ac:spMkLst>
            <pc:docMk/>
            <pc:sldMk cId="1025729995" sldId="263"/>
            <ac:spMk id="269" creationId="{E35E21F7-5F72-F3FD-DE1F-DF2D8F1C1BB5}"/>
          </ac:spMkLst>
        </pc:spChg>
        <pc:spChg chg="add del mod">
          <ac:chgData name="Jim Zhang" userId="fa6909b4-cf68-47b2-80b2-932828f90439" providerId="ADAL" clId="{8C6AFF9F-2305-0A45-BD1F-426B6E37D86B}" dt="2025-03-26T17:38:59.091" v="1377" actId="2085"/>
          <ac:spMkLst>
            <pc:docMk/>
            <pc:sldMk cId="1025729995" sldId="263"/>
            <ac:spMk id="270" creationId="{314F29D1-6AC6-0221-85A4-A468ABFB5EDA}"/>
          </ac:spMkLst>
        </pc:spChg>
        <pc:spChg chg="mod">
          <ac:chgData name="Jim Zhang" userId="fa6909b4-cf68-47b2-80b2-932828f90439" providerId="ADAL" clId="{8C6AFF9F-2305-0A45-BD1F-426B6E37D86B}" dt="2025-03-26T17:37:47.867" v="1368" actId="113"/>
          <ac:spMkLst>
            <pc:docMk/>
            <pc:sldMk cId="1025729995" sldId="263"/>
            <ac:spMk id="274" creationId="{6BBC90EB-653D-5952-52BD-FBA260D84C1C}"/>
          </ac:spMkLst>
        </pc:spChg>
        <pc:spChg chg="del">
          <ac:chgData name="Jim Zhang" userId="fa6909b4-cf68-47b2-80b2-932828f90439" providerId="ADAL" clId="{8C6AFF9F-2305-0A45-BD1F-426B6E37D86B}" dt="2025-03-25T02:44:18.673" v="427" actId="478"/>
          <ac:spMkLst>
            <pc:docMk/>
            <pc:sldMk cId="1025729995" sldId="263"/>
            <ac:spMk id="275" creationId="{1A5816EA-F721-9FE6-5275-8AC5A0E156EE}"/>
          </ac:spMkLst>
        </pc:spChg>
        <pc:spChg chg="mod">
          <ac:chgData name="Jim Zhang" userId="fa6909b4-cf68-47b2-80b2-932828f90439" providerId="ADAL" clId="{8C6AFF9F-2305-0A45-BD1F-426B6E37D86B}" dt="2025-03-26T17:46:34.857" v="1816" actId="1076"/>
          <ac:spMkLst>
            <pc:docMk/>
            <pc:sldMk cId="1025729995" sldId="263"/>
            <ac:spMk id="275" creationId="{367F876A-1B5D-BB0C-DB56-9C1B3D2E385B}"/>
          </ac:spMkLst>
        </pc:spChg>
        <pc:spChg chg="mod">
          <ac:chgData name="Jim Zhang" userId="fa6909b4-cf68-47b2-80b2-932828f90439" providerId="ADAL" clId="{8C6AFF9F-2305-0A45-BD1F-426B6E37D86B}" dt="2025-03-26T17:45:50.839" v="1811" actId="403"/>
          <ac:spMkLst>
            <pc:docMk/>
            <pc:sldMk cId="1025729995" sldId="263"/>
            <ac:spMk id="276" creationId="{DAA9363C-5DEF-DA60-08EE-3AB801C31C56}"/>
          </ac:spMkLst>
        </pc:spChg>
        <pc:spChg chg="mod">
          <ac:chgData name="Jim Zhang" userId="fa6909b4-cf68-47b2-80b2-932828f90439" providerId="ADAL" clId="{8C6AFF9F-2305-0A45-BD1F-426B6E37D86B}" dt="2025-03-26T17:37:23.048" v="1353"/>
          <ac:spMkLst>
            <pc:docMk/>
            <pc:sldMk cId="1025729995" sldId="263"/>
            <ac:spMk id="277" creationId="{34FF095C-C0DF-8690-E432-0671392D2921}"/>
          </ac:spMkLst>
        </pc:spChg>
        <pc:spChg chg="mod">
          <ac:chgData name="Jim Zhang" userId="fa6909b4-cf68-47b2-80b2-932828f90439" providerId="ADAL" clId="{8C6AFF9F-2305-0A45-BD1F-426B6E37D86B}" dt="2025-03-26T17:37:23.048" v="1353"/>
          <ac:spMkLst>
            <pc:docMk/>
            <pc:sldMk cId="1025729995" sldId="263"/>
            <ac:spMk id="278" creationId="{00DB4D55-E3FA-9CAA-877C-2B29D39FE956}"/>
          </ac:spMkLst>
        </pc:spChg>
        <pc:spChg chg="add mod">
          <ac:chgData name="Jim Zhang" userId="fa6909b4-cf68-47b2-80b2-932828f90439" providerId="ADAL" clId="{8C6AFF9F-2305-0A45-BD1F-426B6E37D86B}" dt="2025-03-26T17:42:05.365" v="1525" actId="1076"/>
          <ac:spMkLst>
            <pc:docMk/>
            <pc:sldMk cId="1025729995" sldId="263"/>
            <ac:spMk id="279" creationId="{25FC2F95-898C-F1F2-5B98-E833D27687CD}"/>
          </ac:spMkLst>
        </pc:spChg>
        <pc:spChg chg="add mod">
          <ac:chgData name="Jim Zhang" userId="fa6909b4-cf68-47b2-80b2-932828f90439" providerId="ADAL" clId="{8C6AFF9F-2305-0A45-BD1F-426B6E37D86B}" dt="2025-03-26T17:43:55.442" v="1673" actId="404"/>
          <ac:spMkLst>
            <pc:docMk/>
            <pc:sldMk cId="1025729995" sldId="263"/>
            <ac:spMk id="280" creationId="{F3BEBFFB-0C5D-7FE3-C009-25C7BA527278}"/>
          </ac:spMkLst>
        </pc:spChg>
        <pc:spChg chg="add mod">
          <ac:chgData name="Jim Zhang" userId="fa6909b4-cf68-47b2-80b2-932828f90439" providerId="ADAL" clId="{8C6AFF9F-2305-0A45-BD1F-426B6E37D86B}" dt="2025-03-26T17:52:21.375" v="1906" actId="20577"/>
          <ac:spMkLst>
            <pc:docMk/>
            <pc:sldMk cId="1025729995" sldId="263"/>
            <ac:spMk id="281" creationId="{195C3F99-8E8B-3E99-86FA-C74FE60D681B}"/>
          </ac:spMkLst>
        </pc:spChg>
        <pc:spChg chg="add mod">
          <ac:chgData name="Jim Zhang" userId="fa6909b4-cf68-47b2-80b2-932828f90439" providerId="ADAL" clId="{8C6AFF9F-2305-0A45-BD1F-426B6E37D86B}" dt="2025-03-26T17:51:19.188" v="1871" actId="14100"/>
          <ac:spMkLst>
            <pc:docMk/>
            <pc:sldMk cId="1025729995" sldId="263"/>
            <ac:spMk id="283" creationId="{698CE74B-4BC4-D162-DCD8-EA1F15210AE0}"/>
          </ac:spMkLst>
        </pc:spChg>
        <pc:spChg chg="add del mod">
          <ac:chgData name="Jim Zhang" userId="fa6909b4-cf68-47b2-80b2-932828f90439" providerId="ADAL" clId="{8C6AFF9F-2305-0A45-BD1F-426B6E37D86B}" dt="2025-03-26T17:51:27.650" v="1875" actId="478"/>
          <ac:spMkLst>
            <pc:docMk/>
            <pc:sldMk cId="1025729995" sldId="263"/>
            <ac:spMk id="284" creationId="{293789AF-DFE3-5D1A-B322-A9BA3AC2BD8E}"/>
          </ac:spMkLst>
        </pc:spChg>
        <pc:spChg chg="add del mod">
          <ac:chgData name="Jim Zhang" userId="fa6909b4-cf68-47b2-80b2-932828f90439" providerId="ADAL" clId="{8C6AFF9F-2305-0A45-BD1F-426B6E37D86B}" dt="2025-03-26T17:51:27.155" v="1874" actId="478"/>
          <ac:spMkLst>
            <pc:docMk/>
            <pc:sldMk cId="1025729995" sldId="263"/>
            <ac:spMk id="285" creationId="{890A463D-EF33-CCBE-9489-D2FCC3A5AA7C}"/>
          </ac:spMkLst>
        </pc:spChg>
        <pc:spChg chg="add del mod">
          <ac:chgData name="Jim Zhang" userId="fa6909b4-cf68-47b2-80b2-932828f90439" providerId="ADAL" clId="{8C6AFF9F-2305-0A45-BD1F-426B6E37D86B}" dt="2025-03-26T17:51:26.241" v="1873" actId="478"/>
          <ac:spMkLst>
            <pc:docMk/>
            <pc:sldMk cId="1025729995" sldId="263"/>
            <ac:spMk id="286" creationId="{4BB45E88-1B58-F6DB-0E21-B191E6671E0A}"/>
          </ac:spMkLst>
        </pc:spChg>
        <pc:spChg chg="add mod">
          <ac:chgData name="Jim Zhang" userId="fa6909b4-cf68-47b2-80b2-932828f90439" providerId="ADAL" clId="{8C6AFF9F-2305-0A45-BD1F-426B6E37D86B}" dt="2025-03-26T17:52:11.812" v="1891" actId="20577"/>
          <ac:spMkLst>
            <pc:docMk/>
            <pc:sldMk cId="1025729995" sldId="263"/>
            <ac:spMk id="287" creationId="{A1985D95-764C-93E6-69AC-0499AA9B4C68}"/>
          </ac:spMkLst>
        </pc:spChg>
        <pc:spChg chg="mod">
          <ac:chgData name="Jim Zhang" userId="fa6909b4-cf68-47b2-80b2-932828f90439" providerId="ADAL" clId="{8C6AFF9F-2305-0A45-BD1F-426B6E37D86B}" dt="2025-03-26T17:51:42.740" v="1879"/>
          <ac:spMkLst>
            <pc:docMk/>
            <pc:sldMk cId="1025729995" sldId="263"/>
            <ac:spMk id="290" creationId="{F2BA7CFD-346F-1598-CC54-6E688FD8FA49}"/>
          </ac:spMkLst>
        </pc:spChg>
        <pc:spChg chg="mod">
          <ac:chgData name="Jim Zhang" userId="fa6909b4-cf68-47b2-80b2-932828f90439" providerId="ADAL" clId="{8C6AFF9F-2305-0A45-BD1F-426B6E37D86B}" dt="2025-03-26T17:52:14.697" v="1895" actId="20577"/>
          <ac:spMkLst>
            <pc:docMk/>
            <pc:sldMk cId="1025729995" sldId="263"/>
            <ac:spMk id="291" creationId="{CAFD2FD7-F240-2A72-CE28-9DEBA0E24158}"/>
          </ac:spMkLst>
        </pc:spChg>
        <pc:spChg chg="mod">
          <ac:chgData name="Jim Zhang" userId="fa6909b4-cf68-47b2-80b2-932828f90439" providerId="ADAL" clId="{8C6AFF9F-2305-0A45-BD1F-426B6E37D86B}" dt="2025-03-26T17:51:47.520" v="1881"/>
          <ac:spMkLst>
            <pc:docMk/>
            <pc:sldMk cId="1025729995" sldId="263"/>
            <ac:spMk id="293" creationId="{86DEB700-D30E-4B23-DD4C-9552F1A48307}"/>
          </ac:spMkLst>
        </pc:spChg>
        <pc:spChg chg="mod">
          <ac:chgData name="Jim Zhang" userId="fa6909b4-cf68-47b2-80b2-932828f90439" providerId="ADAL" clId="{8C6AFF9F-2305-0A45-BD1F-426B6E37D86B}" dt="2025-03-26T17:52:16.287" v="1897" actId="20577"/>
          <ac:spMkLst>
            <pc:docMk/>
            <pc:sldMk cId="1025729995" sldId="263"/>
            <ac:spMk id="294" creationId="{5BD79917-4BA1-EA0D-E04B-D6D88D5C0AAC}"/>
          </ac:spMkLst>
        </pc:spChg>
        <pc:spChg chg="mod">
          <ac:chgData name="Jim Zhang" userId="fa6909b4-cf68-47b2-80b2-932828f90439" providerId="ADAL" clId="{8C6AFF9F-2305-0A45-BD1F-426B6E37D86B}" dt="2025-03-26T17:51:59.509" v="1884"/>
          <ac:spMkLst>
            <pc:docMk/>
            <pc:sldMk cId="1025729995" sldId="263"/>
            <ac:spMk id="296" creationId="{CE8FC6C0-0D4B-F6EE-739F-141A41FB1BFF}"/>
          </ac:spMkLst>
        </pc:spChg>
        <pc:spChg chg="mod">
          <ac:chgData name="Jim Zhang" userId="fa6909b4-cf68-47b2-80b2-932828f90439" providerId="ADAL" clId="{8C6AFF9F-2305-0A45-BD1F-426B6E37D86B}" dt="2025-03-26T17:52:17.778" v="1899" actId="20577"/>
          <ac:spMkLst>
            <pc:docMk/>
            <pc:sldMk cId="1025729995" sldId="263"/>
            <ac:spMk id="297" creationId="{ED4C7542-97B9-1CBA-34BD-0BD728C82269}"/>
          </ac:spMkLst>
        </pc:spChg>
        <pc:spChg chg="add del">
          <ac:chgData name="Jim Zhang" userId="fa6909b4-cf68-47b2-80b2-932828f90439" providerId="ADAL" clId="{8C6AFF9F-2305-0A45-BD1F-426B6E37D86B}" dt="2025-03-26T17:53:42.967" v="1908" actId="478"/>
          <ac:spMkLst>
            <pc:docMk/>
            <pc:sldMk cId="1025729995" sldId="263"/>
            <ac:spMk id="298" creationId="{56E90B6C-C9BB-23D5-19F9-16759C74488D}"/>
          </ac:spMkLst>
        </pc:spChg>
        <pc:spChg chg="add">
          <ac:chgData name="Jim Zhang" userId="fa6909b4-cf68-47b2-80b2-932828f90439" providerId="ADAL" clId="{8C6AFF9F-2305-0A45-BD1F-426B6E37D86B}" dt="2025-03-26T17:53:52.872" v="1909" actId="11529"/>
          <ac:spMkLst>
            <pc:docMk/>
            <pc:sldMk cId="1025729995" sldId="263"/>
            <ac:spMk id="299" creationId="{43C749D9-3327-3EBA-E065-D7323AB15942}"/>
          </ac:spMkLst>
        </pc:spChg>
        <pc:spChg chg="add mod">
          <ac:chgData name="Jim Zhang" userId="fa6909b4-cf68-47b2-80b2-932828f90439" providerId="ADAL" clId="{8C6AFF9F-2305-0A45-BD1F-426B6E37D86B}" dt="2025-03-26T17:54:17.369" v="1913" actId="1076"/>
          <ac:spMkLst>
            <pc:docMk/>
            <pc:sldMk cId="1025729995" sldId="263"/>
            <ac:spMk id="300" creationId="{3485576C-1587-06FD-77E4-D2AB13A467AE}"/>
          </ac:spMkLst>
        </pc:spChg>
        <pc:spChg chg="add mod">
          <ac:chgData name="Jim Zhang" userId="fa6909b4-cf68-47b2-80b2-932828f90439" providerId="ADAL" clId="{8C6AFF9F-2305-0A45-BD1F-426B6E37D86B}" dt="2025-03-26T17:54:49.365" v="1914" actId="767"/>
          <ac:spMkLst>
            <pc:docMk/>
            <pc:sldMk cId="1025729995" sldId="263"/>
            <ac:spMk id="301" creationId="{A63110F7-2EF7-EED4-EE93-914FAC8E22E7}"/>
          </ac:spMkLst>
        </pc:spChg>
        <pc:spChg chg="add mod">
          <ac:chgData name="Jim Zhang" userId="fa6909b4-cf68-47b2-80b2-932828f90439" providerId="ADAL" clId="{8C6AFF9F-2305-0A45-BD1F-426B6E37D86B}" dt="2025-03-26T18:01:06.420" v="2003" actId="14100"/>
          <ac:spMkLst>
            <pc:docMk/>
            <pc:sldMk cId="1025729995" sldId="263"/>
            <ac:spMk id="302" creationId="{26307B82-2F7A-98CA-F940-851ECC6E05F8}"/>
          </ac:spMkLst>
        </pc:spChg>
        <pc:spChg chg="del mod">
          <ac:chgData name="Jim Zhang" userId="fa6909b4-cf68-47b2-80b2-932828f90439" providerId="ADAL" clId="{8C6AFF9F-2305-0A45-BD1F-426B6E37D86B}" dt="2025-03-26T15:15:11.127" v="602" actId="478"/>
          <ac:spMkLst>
            <pc:docMk/>
            <pc:sldMk cId="1025729995" sldId="263"/>
            <ac:spMk id="305" creationId="{BB95338E-038B-1D84-FAB6-9387C823C779}"/>
          </ac:spMkLst>
        </pc:spChg>
        <pc:spChg chg="del">
          <ac:chgData name="Jim Zhang" userId="fa6909b4-cf68-47b2-80b2-932828f90439" providerId="ADAL" clId="{8C6AFF9F-2305-0A45-BD1F-426B6E37D86B}" dt="2025-03-26T15:15:12.749" v="603" actId="478"/>
          <ac:spMkLst>
            <pc:docMk/>
            <pc:sldMk cId="1025729995" sldId="263"/>
            <ac:spMk id="306" creationId="{0C471FCE-5D44-5D4D-162A-5F5C1CB064E2}"/>
          </ac:spMkLst>
        </pc:spChg>
        <pc:spChg chg="add mod">
          <ac:chgData name="Jim Zhang" userId="fa6909b4-cf68-47b2-80b2-932828f90439" providerId="ADAL" clId="{8C6AFF9F-2305-0A45-BD1F-426B6E37D86B}" dt="2025-03-26T17:59:39.909" v="1996" actId="1076"/>
          <ac:spMkLst>
            <pc:docMk/>
            <pc:sldMk cId="1025729995" sldId="263"/>
            <ac:spMk id="308" creationId="{C23A7A76-D957-C212-A289-3528F4AFBFE0}"/>
          </ac:spMkLst>
        </pc:spChg>
        <pc:grpChg chg="del">
          <ac:chgData name="Jim Zhang" userId="fa6909b4-cf68-47b2-80b2-932828f90439" providerId="ADAL" clId="{8C6AFF9F-2305-0A45-BD1F-426B6E37D86B}" dt="2025-03-26T17:42:21.341" v="1527" actId="478"/>
          <ac:grpSpMkLst>
            <pc:docMk/>
            <pc:sldMk cId="1025729995" sldId="263"/>
            <ac:grpSpMk id="21" creationId="{4933CC66-41FB-455E-905D-279DF4BBCF0E}"/>
          </ac:grpSpMkLst>
        </pc:grpChg>
        <pc:grpChg chg="del">
          <ac:chgData name="Jim Zhang" userId="fa6909b4-cf68-47b2-80b2-932828f90439" providerId="ADAL" clId="{8C6AFF9F-2305-0A45-BD1F-426B6E37D86B}" dt="2025-03-26T15:15:06.351" v="600" actId="478"/>
          <ac:grpSpMkLst>
            <pc:docMk/>
            <pc:sldMk cId="1025729995" sldId="263"/>
            <ac:grpSpMk id="26" creationId="{D82B7FA5-E7FB-6EEE-B406-481FC605371E}"/>
          </ac:grpSpMkLst>
        </pc:grpChg>
        <pc:grpChg chg="del">
          <ac:chgData name="Jim Zhang" userId="fa6909b4-cf68-47b2-80b2-932828f90439" providerId="ADAL" clId="{8C6AFF9F-2305-0A45-BD1F-426B6E37D86B}" dt="2025-03-26T16:01:36.836" v="1055" actId="478"/>
          <ac:grpSpMkLst>
            <pc:docMk/>
            <pc:sldMk cId="1025729995" sldId="263"/>
            <ac:grpSpMk id="28" creationId="{6E202B99-790D-E608-D7FC-934DBBE1C662}"/>
          </ac:grpSpMkLst>
        </pc:grpChg>
        <pc:grpChg chg="del">
          <ac:chgData name="Jim Zhang" userId="fa6909b4-cf68-47b2-80b2-932828f90439" providerId="ADAL" clId="{8C6AFF9F-2305-0A45-BD1F-426B6E37D86B}" dt="2025-03-25T02:45:30.262" v="450" actId="478"/>
          <ac:grpSpMkLst>
            <pc:docMk/>
            <pc:sldMk cId="1025729995" sldId="263"/>
            <ac:grpSpMk id="38" creationId="{6E86390F-9B9F-B9FF-DDFC-8FBCF575A0BF}"/>
          </ac:grpSpMkLst>
        </pc:grpChg>
        <pc:grpChg chg="add del mod">
          <ac:chgData name="Jim Zhang" userId="fa6909b4-cf68-47b2-80b2-932828f90439" providerId="ADAL" clId="{8C6AFF9F-2305-0A45-BD1F-426B6E37D86B}" dt="2025-03-26T16:01:41.796" v="1057" actId="478"/>
          <ac:grpSpMkLst>
            <pc:docMk/>
            <pc:sldMk cId="1025729995" sldId="263"/>
            <ac:grpSpMk id="48" creationId="{7034E0BD-3799-987B-9669-F53B83A922B2}"/>
          </ac:grpSpMkLst>
        </pc:grpChg>
        <pc:grpChg chg="del">
          <ac:chgData name="Jim Zhang" userId="fa6909b4-cf68-47b2-80b2-932828f90439" providerId="ADAL" clId="{8C6AFF9F-2305-0A45-BD1F-426B6E37D86B}" dt="2025-03-25T02:45:30.810" v="451" actId="478"/>
          <ac:grpSpMkLst>
            <pc:docMk/>
            <pc:sldMk cId="1025729995" sldId="263"/>
            <ac:grpSpMk id="55" creationId="{ACBEF074-8EC8-0BB2-6DAF-E7D5F7ADF1BB}"/>
          </ac:grpSpMkLst>
        </pc:grpChg>
        <pc:grpChg chg="del">
          <ac:chgData name="Jim Zhang" userId="fa6909b4-cf68-47b2-80b2-932828f90439" providerId="ADAL" clId="{8C6AFF9F-2305-0A45-BD1F-426B6E37D86B}" dt="2025-03-25T02:41:50.364" v="297" actId="478"/>
          <ac:grpSpMkLst>
            <pc:docMk/>
            <pc:sldMk cId="1025729995" sldId="263"/>
            <ac:grpSpMk id="68" creationId="{A44D5697-D1CD-EC67-1BC7-D208308B1D9B}"/>
          </ac:grpSpMkLst>
        </pc:grpChg>
        <pc:grpChg chg="del">
          <ac:chgData name="Jim Zhang" userId="fa6909b4-cf68-47b2-80b2-932828f90439" providerId="ADAL" clId="{8C6AFF9F-2305-0A45-BD1F-426B6E37D86B}" dt="2025-03-25T02:41:50.833" v="298" actId="478"/>
          <ac:grpSpMkLst>
            <pc:docMk/>
            <pc:sldMk cId="1025729995" sldId="263"/>
            <ac:grpSpMk id="70" creationId="{DD3D6477-1CCC-412E-D0B0-9421903F41FF}"/>
          </ac:grpSpMkLst>
        </pc:grpChg>
        <pc:grpChg chg="add mod">
          <ac:chgData name="Jim Zhang" userId="fa6909b4-cf68-47b2-80b2-932828f90439" providerId="ADAL" clId="{8C6AFF9F-2305-0A45-BD1F-426B6E37D86B}" dt="2025-03-26T15:40:37.576" v="665" actId="167"/>
          <ac:grpSpMkLst>
            <pc:docMk/>
            <pc:sldMk cId="1025729995" sldId="263"/>
            <ac:grpSpMk id="81" creationId="{FFCF6E43-B67A-480A-0604-767F901F8F95}"/>
          </ac:grpSpMkLst>
        </pc:grpChg>
        <pc:grpChg chg="mod">
          <ac:chgData name="Jim Zhang" userId="fa6909b4-cf68-47b2-80b2-932828f90439" providerId="ADAL" clId="{8C6AFF9F-2305-0A45-BD1F-426B6E37D86B}" dt="2025-03-26T15:40:32.847" v="664"/>
          <ac:grpSpMkLst>
            <pc:docMk/>
            <pc:sldMk cId="1025729995" sldId="263"/>
            <ac:grpSpMk id="83" creationId="{2018D4D2-E5E4-4CBB-4960-DCB9C584E2A3}"/>
          </ac:grpSpMkLst>
        </pc:grpChg>
        <pc:grpChg chg="del">
          <ac:chgData name="Jim Zhang" userId="fa6909b4-cf68-47b2-80b2-932828f90439" providerId="ADAL" clId="{8C6AFF9F-2305-0A45-BD1F-426B6E37D86B}" dt="2025-03-25T02:41:45.257" v="294" actId="478"/>
          <ac:grpSpMkLst>
            <pc:docMk/>
            <pc:sldMk cId="1025729995" sldId="263"/>
            <ac:grpSpMk id="83" creationId="{6FA3C0E4-32AB-A464-C7AD-787BEDCE1BE0}"/>
          </ac:grpSpMkLst>
        </pc:grpChg>
        <pc:grpChg chg="add mod">
          <ac:chgData name="Jim Zhang" userId="fa6909b4-cf68-47b2-80b2-932828f90439" providerId="ADAL" clId="{8C6AFF9F-2305-0A45-BD1F-426B6E37D86B}" dt="2025-03-26T16:12:37.737" v="1091" actId="1076"/>
          <ac:grpSpMkLst>
            <pc:docMk/>
            <pc:sldMk cId="1025729995" sldId="263"/>
            <ac:grpSpMk id="96" creationId="{B95AF580-98FE-21D6-4845-E1A6A40D25FC}"/>
          </ac:grpSpMkLst>
        </pc:grpChg>
        <pc:grpChg chg="del">
          <ac:chgData name="Jim Zhang" userId="fa6909b4-cf68-47b2-80b2-932828f90439" providerId="ADAL" clId="{8C6AFF9F-2305-0A45-BD1F-426B6E37D86B}" dt="2025-03-25T02:41:32.683" v="285" actId="478"/>
          <ac:grpSpMkLst>
            <pc:docMk/>
            <pc:sldMk cId="1025729995" sldId="263"/>
            <ac:grpSpMk id="99" creationId="{D8EA2A22-D09E-50BE-5F73-F7956552BFB9}"/>
          </ac:grpSpMkLst>
        </pc:grpChg>
        <pc:grpChg chg="add mod">
          <ac:chgData name="Jim Zhang" userId="fa6909b4-cf68-47b2-80b2-932828f90439" providerId="ADAL" clId="{8C6AFF9F-2305-0A45-BD1F-426B6E37D86B}" dt="2025-03-26T16:17:59.431" v="1143" actId="1076"/>
          <ac:grpSpMkLst>
            <pc:docMk/>
            <pc:sldMk cId="1025729995" sldId="263"/>
            <ac:grpSpMk id="101" creationId="{8CAC7D71-36C7-E739-1B35-056FEA818A26}"/>
          </ac:grpSpMkLst>
        </pc:grpChg>
        <pc:grpChg chg="del">
          <ac:chgData name="Jim Zhang" userId="fa6909b4-cf68-47b2-80b2-932828f90439" providerId="ADAL" clId="{8C6AFF9F-2305-0A45-BD1F-426B6E37D86B}" dt="2025-03-25T02:41:32.214" v="284" actId="478"/>
          <ac:grpSpMkLst>
            <pc:docMk/>
            <pc:sldMk cId="1025729995" sldId="263"/>
            <ac:grpSpMk id="103" creationId="{C838C5F9-E350-6B6B-AEE3-329AC6CC3B78}"/>
          </ac:grpSpMkLst>
        </pc:grpChg>
        <pc:grpChg chg="add">
          <ac:chgData name="Jim Zhang" userId="fa6909b4-cf68-47b2-80b2-932828f90439" providerId="ADAL" clId="{8C6AFF9F-2305-0A45-BD1F-426B6E37D86B}" dt="2025-03-26T16:17:54.938" v="1141" actId="164"/>
          <ac:grpSpMkLst>
            <pc:docMk/>
            <pc:sldMk cId="1025729995" sldId="263"/>
            <ac:grpSpMk id="105" creationId="{C6E57E54-A39D-0D10-9A15-416CC85B2BF3}"/>
          </ac:grpSpMkLst>
        </pc:grpChg>
        <pc:grpChg chg="add mod">
          <ac:chgData name="Jim Zhang" userId="fa6909b4-cf68-47b2-80b2-932828f90439" providerId="ADAL" clId="{8C6AFF9F-2305-0A45-BD1F-426B6E37D86B}" dt="2025-03-26T16:18:04.705" v="1146" actId="1076"/>
          <ac:grpSpMkLst>
            <pc:docMk/>
            <pc:sldMk cId="1025729995" sldId="263"/>
            <ac:grpSpMk id="106" creationId="{DA92EA8E-2920-6E7C-D4AE-46429ED3B8EF}"/>
          </ac:grpSpMkLst>
        </pc:grpChg>
        <pc:grpChg chg="add">
          <ac:chgData name="Jim Zhang" userId="fa6909b4-cf68-47b2-80b2-932828f90439" providerId="ADAL" clId="{8C6AFF9F-2305-0A45-BD1F-426B6E37D86B}" dt="2025-03-26T16:19:02.228" v="1168" actId="164"/>
          <ac:grpSpMkLst>
            <pc:docMk/>
            <pc:sldMk cId="1025729995" sldId="263"/>
            <ac:grpSpMk id="109" creationId="{D2A1B0C0-1D5E-FFBA-AA14-4A98F9651C8A}"/>
          </ac:grpSpMkLst>
        </pc:grpChg>
        <pc:grpChg chg="add">
          <ac:chgData name="Jim Zhang" userId="fa6909b4-cf68-47b2-80b2-932828f90439" providerId="ADAL" clId="{8C6AFF9F-2305-0A45-BD1F-426B6E37D86B}" dt="2025-03-26T16:20:27.412" v="1187" actId="164"/>
          <ac:grpSpMkLst>
            <pc:docMk/>
            <pc:sldMk cId="1025729995" sldId="263"/>
            <ac:grpSpMk id="111" creationId="{EDCE99B8-41D5-2BD2-FDCB-77BCB7E8B710}"/>
          </ac:grpSpMkLst>
        </pc:grpChg>
        <pc:grpChg chg="del">
          <ac:chgData name="Jim Zhang" userId="fa6909b4-cf68-47b2-80b2-932828f90439" providerId="ADAL" clId="{8C6AFF9F-2305-0A45-BD1F-426B6E37D86B}" dt="2025-03-25T02:41:33.631" v="287" actId="478"/>
          <ac:grpSpMkLst>
            <pc:docMk/>
            <pc:sldMk cId="1025729995" sldId="263"/>
            <ac:grpSpMk id="114" creationId="{1C803421-E1A2-39A1-2631-2DEACEC8C4AA}"/>
          </ac:grpSpMkLst>
        </pc:grpChg>
        <pc:grpChg chg="del">
          <ac:chgData name="Jim Zhang" userId="fa6909b4-cf68-47b2-80b2-932828f90439" providerId="ADAL" clId="{8C6AFF9F-2305-0A45-BD1F-426B6E37D86B}" dt="2025-03-25T02:41:33.265" v="286" actId="478"/>
          <ac:grpSpMkLst>
            <pc:docMk/>
            <pc:sldMk cId="1025729995" sldId="263"/>
            <ac:grpSpMk id="116" creationId="{F5BAE443-F866-2D88-79BE-802F4D10EDC0}"/>
          </ac:grpSpMkLst>
        </pc:grpChg>
        <pc:grpChg chg="add">
          <ac:chgData name="Jim Zhang" userId="fa6909b4-cf68-47b2-80b2-932828f90439" providerId="ADAL" clId="{8C6AFF9F-2305-0A45-BD1F-426B6E37D86B}" dt="2025-03-26T16:22:39.765" v="1200" actId="164"/>
          <ac:grpSpMkLst>
            <pc:docMk/>
            <pc:sldMk cId="1025729995" sldId="263"/>
            <ac:grpSpMk id="118" creationId="{D6016710-2687-3032-2F6E-600D5FA614E2}"/>
          </ac:grpSpMkLst>
        </pc:grpChg>
        <pc:grpChg chg="add">
          <ac:chgData name="Jim Zhang" userId="fa6909b4-cf68-47b2-80b2-932828f90439" providerId="ADAL" clId="{8C6AFF9F-2305-0A45-BD1F-426B6E37D86B}" dt="2025-03-26T16:24:12.980" v="1210" actId="164"/>
          <ac:grpSpMkLst>
            <pc:docMk/>
            <pc:sldMk cId="1025729995" sldId="263"/>
            <ac:grpSpMk id="121" creationId="{9AADABBE-AD9F-5FCD-A45B-0D21365E307A}"/>
          </ac:grpSpMkLst>
        </pc:grpChg>
        <pc:grpChg chg="add mod">
          <ac:chgData name="Jim Zhang" userId="fa6909b4-cf68-47b2-80b2-932828f90439" providerId="ADAL" clId="{8C6AFF9F-2305-0A45-BD1F-426B6E37D86B}" dt="2025-03-26T17:32:26.876" v="1308" actId="1076"/>
          <ac:grpSpMkLst>
            <pc:docMk/>
            <pc:sldMk cId="1025729995" sldId="263"/>
            <ac:grpSpMk id="256" creationId="{246DF76A-983F-FA17-B9D9-91B33A3089A9}"/>
          </ac:grpSpMkLst>
        </pc:grpChg>
        <pc:grpChg chg="add mod">
          <ac:chgData name="Jim Zhang" userId="fa6909b4-cf68-47b2-80b2-932828f90439" providerId="ADAL" clId="{8C6AFF9F-2305-0A45-BD1F-426B6E37D86B}" dt="2025-03-26T17:33:40.054" v="1313" actId="1076"/>
          <ac:grpSpMkLst>
            <pc:docMk/>
            <pc:sldMk cId="1025729995" sldId="263"/>
            <ac:grpSpMk id="257" creationId="{7F7FC939-BAF7-284A-EDBF-B7B13937314D}"/>
          </ac:grpSpMkLst>
        </pc:grpChg>
        <pc:grpChg chg="add mod">
          <ac:chgData name="Jim Zhang" userId="fa6909b4-cf68-47b2-80b2-932828f90439" providerId="ADAL" clId="{8C6AFF9F-2305-0A45-BD1F-426B6E37D86B}" dt="2025-03-26T17:34:26.049" v="1315" actId="1076"/>
          <ac:grpSpMkLst>
            <pc:docMk/>
            <pc:sldMk cId="1025729995" sldId="263"/>
            <ac:grpSpMk id="258" creationId="{A7DFE5AA-7529-5CAA-45A5-AE50352CFFF3}"/>
          </ac:grpSpMkLst>
        </pc:grpChg>
        <pc:grpChg chg="add mod">
          <ac:chgData name="Jim Zhang" userId="fa6909b4-cf68-47b2-80b2-932828f90439" providerId="ADAL" clId="{8C6AFF9F-2305-0A45-BD1F-426B6E37D86B}" dt="2025-03-26T17:36:12.300" v="1348" actId="1076"/>
          <ac:grpSpMkLst>
            <pc:docMk/>
            <pc:sldMk cId="1025729995" sldId="263"/>
            <ac:grpSpMk id="261" creationId="{5D0D9DA2-7851-1FB1-85AC-6FDC89903533}"/>
          </ac:grpSpMkLst>
        </pc:grpChg>
        <pc:grpChg chg="del">
          <ac:chgData name="Jim Zhang" userId="fa6909b4-cf68-47b2-80b2-932828f90439" providerId="ADAL" clId="{8C6AFF9F-2305-0A45-BD1F-426B6E37D86B}" dt="2025-03-25T02:41:36.033" v="290" actId="478"/>
          <ac:grpSpMkLst>
            <pc:docMk/>
            <pc:sldMk cId="1025729995" sldId="263"/>
            <ac:grpSpMk id="262" creationId="{2DCCD6DB-7FBD-C0FF-9D58-8D1AEC81AD31}"/>
          </ac:grpSpMkLst>
        </pc:grpChg>
        <pc:grpChg chg="add mod">
          <ac:chgData name="Jim Zhang" userId="fa6909b4-cf68-47b2-80b2-932828f90439" providerId="ADAL" clId="{8C6AFF9F-2305-0A45-BD1F-426B6E37D86B}" dt="2025-03-26T17:37:31.029" v="1355" actId="1076"/>
          <ac:grpSpMkLst>
            <pc:docMk/>
            <pc:sldMk cId="1025729995" sldId="263"/>
            <ac:grpSpMk id="266" creationId="{F67C23CF-9984-F16A-547B-7DAE8424B8D7}"/>
          </ac:grpSpMkLst>
        </pc:grpChg>
        <pc:grpChg chg="add del mod">
          <ac:chgData name="Jim Zhang" userId="fa6909b4-cf68-47b2-80b2-932828f90439" providerId="ADAL" clId="{8C6AFF9F-2305-0A45-BD1F-426B6E37D86B}" dt="2025-03-26T17:38:49.775" v="1376" actId="478"/>
          <ac:grpSpMkLst>
            <pc:docMk/>
            <pc:sldMk cId="1025729995" sldId="263"/>
            <ac:grpSpMk id="268" creationId="{D9FA8917-F816-FD6D-D27E-9EF64A638709}"/>
          </ac:grpSpMkLst>
        </pc:grpChg>
        <pc:grpChg chg="mod">
          <ac:chgData name="Jim Zhang" userId="fa6909b4-cf68-47b2-80b2-932828f90439" providerId="ADAL" clId="{8C6AFF9F-2305-0A45-BD1F-426B6E37D86B}" dt="2025-03-26T17:38:49.775" v="1376" actId="478"/>
          <ac:grpSpMkLst>
            <pc:docMk/>
            <pc:sldMk cId="1025729995" sldId="263"/>
            <ac:grpSpMk id="271" creationId="{338EA163-72A8-140F-48CE-D839E1A96751}"/>
          </ac:grpSpMkLst>
        </pc:grpChg>
        <pc:grpChg chg="mod">
          <ac:chgData name="Jim Zhang" userId="fa6909b4-cf68-47b2-80b2-932828f90439" providerId="ADAL" clId="{8C6AFF9F-2305-0A45-BD1F-426B6E37D86B}" dt="2025-03-26T17:37:23.048" v="1353"/>
          <ac:grpSpMkLst>
            <pc:docMk/>
            <pc:sldMk cId="1025729995" sldId="263"/>
            <ac:grpSpMk id="273" creationId="{FC800422-B80C-C092-B248-CA03FC126F0F}"/>
          </ac:grpSpMkLst>
        </pc:grpChg>
        <pc:grpChg chg="add">
          <ac:chgData name="Jim Zhang" userId="fa6909b4-cf68-47b2-80b2-932828f90439" providerId="ADAL" clId="{8C6AFF9F-2305-0A45-BD1F-426B6E37D86B}" dt="2025-03-26T17:51:42.160" v="1878" actId="164"/>
          <ac:grpSpMkLst>
            <pc:docMk/>
            <pc:sldMk cId="1025729995" sldId="263"/>
            <ac:grpSpMk id="288" creationId="{E0FEDA40-6991-8356-D5D7-C25037C3C0CD}"/>
          </ac:grpSpMkLst>
        </pc:grpChg>
        <pc:grpChg chg="add mod">
          <ac:chgData name="Jim Zhang" userId="fa6909b4-cf68-47b2-80b2-932828f90439" providerId="ADAL" clId="{8C6AFF9F-2305-0A45-BD1F-426B6E37D86B}" dt="2025-03-26T17:51:45.506" v="1880" actId="1076"/>
          <ac:grpSpMkLst>
            <pc:docMk/>
            <pc:sldMk cId="1025729995" sldId="263"/>
            <ac:grpSpMk id="289" creationId="{2B0479F6-664B-5AF2-2A9B-3DFF0ED6CE59}"/>
          </ac:grpSpMkLst>
        </pc:grpChg>
        <pc:grpChg chg="add mod">
          <ac:chgData name="Jim Zhang" userId="fa6909b4-cf68-47b2-80b2-932828f90439" providerId="ADAL" clId="{8C6AFF9F-2305-0A45-BD1F-426B6E37D86B}" dt="2025-03-26T17:51:58.348" v="1883" actId="1076"/>
          <ac:grpSpMkLst>
            <pc:docMk/>
            <pc:sldMk cId="1025729995" sldId="263"/>
            <ac:grpSpMk id="292" creationId="{C58F8C8E-96DF-0C76-17F6-215B6B4D3EDF}"/>
          </ac:grpSpMkLst>
        </pc:grpChg>
        <pc:grpChg chg="add mod">
          <ac:chgData name="Jim Zhang" userId="fa6909b4-cf68-47b2-80b2-932828f90439" providerId="ADAL" clId="{8C6AFF9F-2305-0A45-BD1F-426B6E37D86B}" dt="2025-03-26T17:52:04.021" v="1885" actId="1076"/>
          <ac:grpSpMkLst>
            <pc:docMk/>
            <pc:sldMk cId="1025729995" sldId="263"/>
            <ac:grpSpMk id="295" creationId="{80ED71B2-6C19-BBBD-F575-6CB4387490FD}"/>
          </ac:grpSpMkLst>
        </pc:grpChg>
        <pc:grpChg chg="add mod">
          <ac:chgData name="Jim Zhang" userId="fa6909b4-cf68-47b2-80b2-932828f90439" providerId="ADAL" clId="{8C6AFF9F-2305-0A45-BD1F-426B6E37D86B}" dt="2025-03-26T18:00:57.560" v="2002" actId="1076"/>
          <ac:grpSpMkLst>
            <pc:docMk/>
            <pc:sldMk cId="1025729995" sldId="263"/>
            <ac:grpSpMk id="303" creationId="{209B6988-4FBF-52D8-774E-3150762A9CA4}"/>
          </ac:grpSpMkLst>
        </pc:grpChg>
        <pc:grpChg chg="add mod">
          <ac:chgData name="Jim Zhang" userId="fa6909b4-cf68-47b2-80b2-932828f90439" providerId="ADAL" clId="{8C6AFF9F-2305-0A45-BD1F-426B6E37D86B}" dt="2025-03-26T17:58:24.283" v="1957" actId="1076"/>
          <ac:grpSpMkLst>
            <pc:docMk/>
            <pc:sldMk cId="1025729995" sldId="263"/>
            <ac:grpSpMk id="304" creationId="{0705D659-BF5B-DC23-BB72-0B3CE9F5E127}"/>
          </ac:grpSpMkLst>
        </pc:grpChg>
        <pc:grpChg chg="add">
          <ac:chgData name="Jim Zhang" userId="fa6909b4-cf68-47b2-80b2-932828f90439" providerId="ADAL" clId="{8C6AFF9F-2305-0A45-BD1F-426B6E37D86B}" dt="2025-03-26T17:58:34.479" v="1958" actId="164"/>
          <ac:grpSpMkLst>
            <pc:docMk/>
            <pc:sldMk cId="1025729995" sldId="263"/>
            <ac:grpSpMk id="307" creationId="{C1EAB70D-F7F9-15EB-C80E-187748A3E307}"/>
          </ac:grpSpMkLst>
        </pc:grpChg>
        <pc:graphicFrameChg chg="add del mod modGraphic">
          <ac:chgData name="Jim Zhang" userId="fa6909b4-cf68-47b2-80b2-932828f90439" providerId="ADAL" clId="{8C6AFF9F-2305-0A45-BD1F-426B6E37D86B}" dt="2025-03-26T17:49:44.505" v="1828" actId="478"/>
          <ac:graphicFrameMkLst>
            <pc:docMk/>
            <pc:sldMk cId="1025729995" sldId="263"/>
            <ac:graphicFrameMk id="282" creationId="{9A39B278-8D48-227C-67A9-DBB44DBD1AF3}"/>
          </ac:graphicFrameMkLst>
        </pc:graphicFrameChg>
        <pc:picChg chg="del">
          <ac:chgData name="Jim Zhang" userId="fa6909b4-cf68-47b2-80b2-932828f90439" providerId="ADAL" clId="{8C6AFF9F-2305-0A45-BD1F-426B6E37D86B}" dt="2025-03-26T15:15:00.932" v="597" actId="478"/>
          <ac:picMkLst>
            <pc:docMk/>
            <pc:sldMk cId="1025729995" sldId="263"/>
            <ac:picMk id="13" creationId="{E9A5F762-BB9A-1689-941E-88BC3EFFB447}"/>
          </ac:picMkLst>
        </pc:picChg>
        <pc:picChg chg="add del mod">
          <ac:chgData name="Jim Zhang" userId="fa6909b4-cf68-47b2-80b2-932828f90439" providerId="ADAL" clId="{8C6AFF9F-2305-0A45-BD1F-426B6E37D86B}" dt="2025-03-25T15:35:39.837" v="495" actId="478"/>
          <ac:picMkLst>
            <pc:docMk/>
            <pc:sldMk cId="1025729995" sldId="263"/>
            <ac:picMk id="17" creationId="{5D46F2F8-E1E2-3657-57DB-9777B104D166}"/>
          </ac:picMkLst>
        </pc:picChg>
        <pc:picChg chg="add del mod">
          <ac:chgData name="Jim Zhang" userId="fa6909b4-cf68-47b2-80b2-932828f90439" providerId="ADAL" clId="{8C6AFF9F-2305-0A45-BD1F-426B6E37D86B}" dt="2025-03-25T15:35:38.862" v="494" actId="478"/>
          <ac:picMkLst>
            <pc:docMk/>
            <pc:sldMk cId="1025729995" sldId="263"/>
            <ac:picMk id="25" creationId="{07616162-FBDC-915F-F44C-A245664FD019}"/>
          </ac:picMkLst>
        </pc:picChg>
        <pc:picChg chg="add del mod">
          <ac:chgData name="Jim Zhang" userId="fa6909b4-cf68-47b2-80b2-932828f90439" providerId="ADAL" clId="{8C6AFF9F-2305-0A45-BD1F-426B6E37D86B}" dt="2025-03-25T15:35:38.365" v="493" actId="478"/>
          <ac:picMkLst>
            <pc:docMk/>
            <pc:sldMk cId="1025729995" sldId="263"/>
            <ac:picMk id="32" creationId="{EE195EDA-8E3A-C44F-4C67-1344E761E8F5}"/>
          </ac:picMkLst>
        </pc:picChg>
        <pc:picChg chg="add del mod">
          <ac:chgData name="Jim Zhang" userId="fa6909b4-cf68-47b2-80b2-932828f90439" providerId="ADAL" clId="{8C6AFF9F-2305-0A45-BD1F-426B6E37D86B}" dt="2025-03-25T02:35:34.598" v="40" actId="1076"/>
          <ac:picMkLst>
            <pc:docMk/>
            <pc:sldMk cId="1025729995" sldId="263"/>
            <ac:picMk id="33" creationId="{4059280B-8587-0372-E969-4B92B0713351}"/>
          </ac:picMkLst>
        </pc:picChg>
        <pc:picChg chg="add del mod">
          <ac:chgData name="Jim Zhang" userId="fa6909b4-cf68-47b2-80b2-932828f90439" providerId="ADAL" clId="{8C6AFF9F-2305-0A45-BD1F-426B6E37D86B}" dt="2025-03-25T15:38:14.872" v="502" actId="478"/>
          <ac:picMkLst>
            <pc:docMk/>
            <pc:sldMk cId="1025729995" sldId="263"/>
            <ac:picMk id="38" creationId="{3AC6A81F-CBD4-4CE9-3441-BDB3DE134591}"/>
          </ac:picMkLst>
        </pc:picChg>
        <pc:picChg chg="add del mod">
          <ac:chgData name="Jim Zhang" userId="fa6909b4-cf68-47b2-80b2-932828f90439" providerId="ADAL" clId="{8C6AFF9F-2305-0A45-BD1F-426B6E37D86B}" dt="2025-03-26T15:14:58.426" v="595" actId="478"/>
          <ac:picMkLst>
            <pc:docMk/>
            <pc:sldMk cId="1025729995" sldId="263"/>
            <ac:picMk id="42" creationId="{00E74D60-B353-9A47-F333-6D4D9A0DFF4A}"/>
          </ac:picMkLst>
        </pc:picChg>
        <pc:picChg chg="del mod">
          <ac:chgData name="Jim Zhang" userId="fa6909b4-cf68-47b2-80b2-932828f90439" providerId="ADAL" clId="{8C6AFF9F-2305-0A45-BD1F-426B6E37D86B}" dt="2025-03-25T02:33:54.273" v="4" actId="478"/>
          <ac:picMkLst>
            <pc:docMk/>
            <pc:sldMk cId="1025729995" sldId="263"/>
            <ac:picMk id="42" creationId="{324605B0-58A0-D777-EDD1-9816C61904EA}"/>
          </ac:picMkLst>
        </pc:picChg>
        <pc:picChg chg="add mod">
          <ac:chgData name="Jim Zhang" userId="fa6909b4-cf68-47b2-80b2-932828f90439" providerId="ADAL" clId="{8C6AFF9F-2305-0A45-BD1F-426B6E37D86B}" dt="2025-03-26T15:16:23.473" v="625" actId="1076"/>
          <ac:picMkLst>
            <pc:docMk/>
            <pc:sldMk cId="1025729995" sldId="263"/>
            <ac:picMk id="43" creationId="{21CD8DFE-50A5-9D56-D36A-D3BCF2125DB4}"/>
          </ac:picMkLst>
        </pc:picChg>
        <pc:picChg chg="add mod">
          <ac:chgData name="Jim Zhang" userId="fa6909b4-cf68-47b2-80b2-932828f90439" providerId="ADAL" clId="{8C6AFF9F-2305-0A45-BD1F-426B6E37D86B}" dt="2025-03-25T15:40:08.871" v="524" actId="14100"/>
          <ac:picMkLst>
            <pc:docMk/>
            <pc:sldMk cId="1025729995" sldId="263"/>
            <ac:picMk id="44" creationId="{5A550466-F5BA-E222-DFA4-4356554C9E84}"/>
          </ac:picMkLst>
        </pc:picChg>
        <pc:picChg chg="del mod">
          <ac:chgData name="Jim Zhang" userId="fa6909b4-cf68-47b2-80b2-932828f90439" providerId="ADAL" clId="{8C6AFF9F-2305-0A45-BD1F-426B6E37D86B}" dt="2025-03-25T02:35:44.883" v="41" actId="478"/>
          <ac:picMkLst>
            <pc:docMk/>
            <pc:sldMk cId="1025729995" sldId="263"/>
            <ac:picMk id="46" creationId="{9588D566-BAB4-2987-C3BC-0230EFDA537A}"/>
          </ac:picMkLst>
        </pc:picChg>
        <pc:picChg chg="add mod">
          <ac:chgData name="Jim Zhang" userId="fa6909b4-cf68-47b2-80b2-932828f90439" providerId="ADAL" clId="{8C6AFF9F-2305-0A45-BD1F-426B6E37D86B}" dt="2025-03-26T15:45:58.406" v="835" actId="1076"/>
          <ac:picMkLst>
            <pc:docMk/>
            <pc:sldMk cId="1025729995" sldId="263"/>
            <ac:picMk id="49" creationId="{E9188A2A-EE3D-4954-F593-77CADEAC125B}"/>
          </ac:picMkLst>
        </pc:picChg>
        <pc:picChg chg="add mod">
          <ac:chgData name="Jim Zhang" userId="fa6909b4-cf68-47b2-80b2-932828f90439" providerId="ADAL" clId="{8C6AFF9F-2305-0A45-BD1F-426B6E37D86B}" dt="2025-03-26T15:45:55.329" v="833" actId="1076"/>
          <ac:picMkLst>
            <pc:docMk/>
            <pc:sldMk cId="1025729995" sldId="263"/>
            <ac:picMk id="51" creationId="{2B125DD3-7E6F-B3B0-F3CA-76D714AE33A3}"/>
          </ac:picMkLst>
        </pc:picChg>
        <pc:picChg chg="add del">
          <ac:chgData name="Jim Zhang" userId="fa6909b4-cf68-47b2-80b2-932828f90439" providerId="ADAL" clId="{8C6AFF9F-2305-0A45-BD1F-426B6E37D86B}" dt="2025-03-25T23:15:45.277" v="580" actId="478"/>
          <ac:picMkLst>
            <pc:docMk/>
            <pc:sldMk cId="1025729995" sldId="263"/>
            <ac:picMk id="52" creationId="{6983556D-60F2-A598-4473-22653715A066}"/>
          </ac:picMkLst>
        </pc:picChg>
        <pc:picChg chg="add mod">
          <ac:chgData name="Jim Zhang" userId="fa6909b4-cf68-47b2-80b2-932828f90439" providerId="ADAL" clId="{8C6AFF9F-2305-0A45-BD1F-426B6E37D86B}" dt="2025-03-26T15:45:57.102" v="834" actId="1076"/>
          <ac:picMkLst>
            <pc:docMk/>
            <pc:sldMk cId="1025729995" sldId="263"/>
            <ac:picMk id="55" creationId="{FF8F3EE9-A899-0AED-5F11-950FED724EC3}"/>
          </ac:picMkLst>
        </pc:picChg>
        <pc:picChg chg="add mod">
          <ac:chgData name="Jim Zhang" userId="fa6909b4-cf68-47b2-80b2-932828f90439" providerId="ADAL" clId="{8C6AFF9F-2305-0A45-BD1F-426B6E37D86B}" dt="2025-03-26T16:04:12.085" v="1065" actId="1076"/>
          <ac:picMkLst>
            <pc:docMk/>
            <pc:sldMk cId="1025729995" sldId="263"/>
            <ac:picMk id="61" creationId="{E64C99A4-C028-5862-6CD4-87A092BFE1EC}"/>
          </ac:picMkLst>
        </pc:picChg>
        <pc:picChg chg="add mod modCrop">
          <ac:chgData name="Jim Zhang" userId="fa6909b4-cf68-47b2-80b2-932828f90439" providerId="ADAL" clId="{8C6AFF9F-2305-0A45-BD1F-426B6E37D86B}" dt="2025-03-26T15:34:56.916" v="652" actId="14100"/>
          <ac:picMkLst>
            <pc:docMk/>
            <pc:sldMk cId="1025729995" sldId="263"/>
            <ac:picMk id="64" creationId="{A2A7DBD4-222E-7233-A8D6-8F9BE4C748D9}"/>
          </ac:picMkLst>
        </pc:picChg>
        <pc:picChg chg="add del mod">
          <ac:chgData name="Jim Zhang" userId="fa6909b4-cf68-47b2-80b2-932828f90439" providerId="ADAL" clId="{8C6AFF9F-2305-0A45-BD1F-426B6E37D86B}" dt="2025-03-26T15:34:55.565" v="651" actId="478"/>
          <ac:picMkLst>
            <pc:docMk/>
            <pc:sldMk cId="1025729995" sldId="263"/>
            <ac:picMk id="66" creationId="{56A83B55-F48F-7E7B-DAD5-8784AA26C5A1}"/>
          </ac:picMkLst>
        </pc:picChg>
        <pc:picChg chg="del">
          <ac:chgData name="Jim Zhang" userId="fa6909b4-cf68-47b2-80b2-932828f90439" providerId="ADAL" clId="{8C6AFF9F-2305-0A45-BD1F-426B6E37D86B}" dt="2025-03-26T15:57:21.117" v="952" actId="478"/>
          <ac:picMkLst>
            <pc:docMk/>
            <pc:sldMk cId="1025729995" sldId="263"/>
            <ac:picMk id="69" creationId="{3F906213-CD79-5440-46E5-92E46B55C79D}"/>
          </ac:picMkLst>
        </pc:picChg>
        <pc:picChg chg="del">
          <ac:chgData name="Jim Zhang" userId="fa6909b4-cf68-47b2-80b2-932828f90439" providerId="ADAL" clId="{8C6AFF9F-2305-0A45-BD1F-426B6E37D86B}" dt="2025-03-26T15:15:03.299" v="599" actId="478"/>
          <ac:picMkLst>
            <pc:docMk/>
            <pc:sldMk cId="1025729995" sldId="263"/>
            <ac:picMk id="73" creationId="{27E0CC85-00FC-D05C-7DE6-6A4CD744B33C}"/>
          </ac:picMkLst>
        </pc:picChg>
        <pc:picChg chg="add del mod">
          <ac:chgData name="Jim Zhang" userId="fa6909b4-cf68-47b2-80b2-932828f90439" providerId="ADAL" clId="{8C6AFF9F-2305-0A45-BD1F-426B6E37D86B}" dt="2025-03-26T15:49:17.474" v="851" actId="21"/>
          <ac:picMkLst>
            <pc:docMk/>
            <pc:sldMk cId="1025729995" sldId="263"/>
            <ac:picMk id="79" creationId="{FACA285C-692A-F332-9866-365B4787978F}"/>
          </ac:picMkLst>
        </pc:picChg>
        <pc:picChg chg="add mod">
          <ac:chgData name="Jim Zhang" userId="fa6909b4-cf68-47b2-80b2-932828f90439" providerId="ADAL" clId="{8C6AFF9F-2305-0A45-BD1F-426B6E37D86B}" dt="2025-03-26T15:52:08.837" v="882" actId="1076"/>
          <ac:picMkLst>
            <pc:docMk/>
            <pc:sldMk cId="1025729995" sldId="263"/>
            <ac:picMk id="90" creationId="{50ABCA62-5E10-B4FC-9C11-76A01D6743E5}"/>
          </ac:picMkLst>
        </pc:picChg>
        <pc:picChg chg="add mod">
          <ac:chgData name="Jim Zhang" userId="fa6909b4-cf68-47b2-80b2-932828f90439" providerId="ADAL" clId="{8C6AFF9F-2305-0A45-BD1F-426B6E37D86B}" dt="2025-03-26T15:52:02.036" v="881" actId="1076"/>
          <ac:picMkLst>
            <pc:docMk/>
            <pc:sldMk cId="1025729995" sldId="263"/>
            <ac:picMk id="91" creationId="{F10952DF-BD32-860E-DE81-CCAE647D2A6B}"/>
          </ac:picMkLst>
        </pc:picChg>
        <pc:picChg chg="del">
          <ac:chgData name="Jim Zhang" userId="fa6909b4-cf68-47b2-80b2-932828f90439" providerId="ADAL" clId="{8C6AFF9F-2305-0A45-BD1F-426B6E37D86B}" dt="2025-03-26T15:57:22.798" v="954" actId="478"/>
          <ac:picMkLst>
            <pc:docMk/>
            <pc:sldMk cId="1025729995" sldId="263"/>
            <ac:picMk id="264" creationId="{B6C9F747-E80A-5068-941E-54FA84C8CCD3}"/>
          </ac:picMkLst>
        </pc:picChg>
        <pc:picChg chg="del">
          <ac:chgData name="Jim Zhang" userId="fa6909b4-cf68-47b2-80b2-932828f90439" providerId="ADAL" clId="{8C6AFF9F-2305-0A45-BD1F-426B6E37D86B}" dt="2025-03-25T02:41:34.392" v="288" actId="478"/>
          <ac:picMkLst>
            <pc:docMk/>
            <pc:sldMk cId="1025729995" sldId="263"/>
            <ac:picMk id="311" creationId="{C7B95F9E-005C-AF82-D087-1BF12B49089E}"/>
          </ac:picMkLst>
        </pc:picChg>
        <pc:picChg chg="del">
          <ac:chgData name="Jim Zhang" userId="fa6909b4-cf68-47b2-80b2-932828f90439" providerId="ADAL" clId="{8C6AFF9F-2305-0A45-BD1F-426B6E37D86B}" dt="2025-03-25T02:41:34.974" v="289" actId="478"/>
          <ac:picMkLst>
            <pc:docMk/>
            <pc:sldMk cId="1025729995" sldId="263"/>
            <ac:picMk id="312" creationId="{A83251AF-7A20-6942-164F-9A3F43165BB0}"/>
          </ac:picMkLst>
        </pc:picChg>
        <pc:cxnChg chg="add del">
          <ac:chgData name="Jim Zhang" userId="fa6909b4-cf68-47b2-80b2-932828f90439" providerId="ADAL" clId="{8C6AFF9F-2305-0A45-BD1F-426B6E37D86B}" dt="2025-03-26T16:21:03.318" v="1189" actId="11529"/>
          <ac:cxnSpMkLst>
            <pc:docMk/>
            <pc:sldMk cId="1025729995" sldId="263"/>
            <ac:cxnSpMk id="113" creationId="{EEA3A805-0795-5FA9-22F4-9991200CC150}"/>
          </ac:cxnSpMkLst>
        </pc:cxnChg>
        <pc:cxnChg chg="add mod">
          <ac:chgData name="Jim Zhang" userId="fa6909b4-cf68-47b2-80b2-932828f90439" providerId="ADAL" clId="{8C6AFF9F-2305-0A45-BD1F-426B6E37D86B}" dt="2025-03-26T16:22:23.151" v="1199" actId="1076"/>
          <ac:cxnSpMkLst>
            <pc:docMk/>
            <pc:sldMk cId="1025729995" sldId="263"/>
            <ac:cxnSpMk id="115" creationId="{07723F30-F6AF-89C5-1B94-3D237D885F53}"/>
          </ac:cxnSpMkLst>
        </pc:cxnChg>
        <pc:cxnChg chg="add del mod">
          <ac:chgData name="Jim Zhang" userId="fa6909b4-cf68-47b2-80b2-932828f90439" providerId="ADAL" clId="{8C6AFF9F-2305-0A45-BD1F-426B6E37D86B}" dt="2025-03-26T17:37:00.332" v="1352" actId="478"/>
          <ac:cxnSpMkLst>
            <pc:docMk/>
            <pc:sldMk cId="1025729995" sldId="263"/>
            <ac:cxnSpMk id="263" creationId="{089CB816-5C02-79EA-ABCB-4BDF111D29CD}"/>
          </ac:cxnSpMkLst>
        </pc:cxnChg>
        <pc:extLst>
          <p:ext xmlns:p="http://schemas.openxmlformats.org/presentationml/2006/main" uri="{D6D511B9-2390-475A-947B-AFAB55BFBCF1}">
            <pc226:cmChg xmlns:pc226="http://schemas.microsoft.com/office/powerpoint/2022/06/main/command" chg="mod">
              <pc226:chgData name="Jim Zhang" userId="fa6909b4-cf68-47b2-80b2-932828f90439" providerId="ADAL" clId="{8C6AFF9F-2305-0A45-BD1F-426B6E37D86B}" dt="2025-03-26T16:01:19.791" v="1050" actId="478"/>
              <pc2:cmMkLst xmlns:pc2="http://schemas.microsoft.com/office/powerpoint/2019/9/main/command">
                <pc:docMk/>
                <pc:sldMk cId="1025729995" sldId="263"/>
                <pc2:cmMk id="{2A3EA143-02AD-4943-BC8D-9568D1B0E506}"/>
              </pc2:cmMkLst>
            </pc226:cmChg>
            <pc226:cmChg xmlns:pc226="http://schemas.microsoft.com/office/powerpoint/2022/06/main/command" chg="mod">
              <pc226:chgData name="Jim Zhang" userId="fa6909b4-cf68-47b2-80b2-932828f90439" providerId="ADAL" clId="{8C6AFF9F-2305-0A45-BD1F-426B6E37D86B}" dt="2025-03-26T16:01:19.791" v="1050" actId="478"/>
              <pc2:cmMkLst xmlns:pc2="http://schemas.microsoft.com/office/powerpoint/2019/9/main/command">
                <pc:docMk/>
                <pc:sldMk cId="1025729995" sldId="263"/>
                <pc2:cmMk id="{81302C4F-CDD2-D54A-8ABA-58E303F80EEA}"/>
              </pc2:cmMkLst>
            </pc226:cmChg>
            <pc226:cmChg xmlns:pc226="http://schemas.microsoft.com/office/powerpoint/2022/06/main/command" chg="mod">
              <pc226:chgData name="Jim Zhang" userId="fa6909b4-cf68-47b2-80b2-932828f90439" providerId="ADAL" clId="{8C6AFF9F-2305-0A45-BD1F-426B6E37D86B}" dt="2025-03-26T16:01:04.230" v="1044" actId="20577"/>
              <pc2:cmMkLst xmlns:pc2="http://schemas.microsoft.com/office/powerpoint/2019/9/main/command">
                <pc:docMk/>
                <pc:sldMk cId="1025729995" sldId="263"/>
                <pc2:cmMk id="{63C1CF63-3C4C-0342-8CA1-7BAC5ED07E37}"/>
              </pc2:cmMkLst>
            </pc226:cmChg>
            <pc226:cmChg xmlns:pc226="http://schemas.microsoft.com/office/powerpoint/2022/06/main/command" chg="mod">
              <pc226:chgData name="Jim Zhang" userId="fa6909b4-cf68-47b2-80b2-932828f90439" providerId="ADAL" clId="{8C6AFF9F-2305-0A45-BD1F-426B6E37D86B}" dt="2025-03-26T17:59:15.348" v="1991" actId="20577"/>
              <pc2:cmMkLst xmlns:pc2="http://schemas.microsoft.com/office/powerpoint/2019/9/main/command">
                <pc:docMk/>
                <pc:sldMk cId="1025729995" sldId="263"/>
                <pc2:cmMk id="{3DF68D94-C9A4-934C-992E-727D6C4D10F6}"/>
              </pc2:cmMkLst>
            </pc226:cmChg>
            <pc226:cmChg xmlns:pc226="http://schemas.microsoft.com/office/powerpoint/2022/06/main/command" chg="mod">
              <pc226:chgData name="Jim Zhang" userId="fa6909b4-cf68-47b2-80b2-932828f90439" providerId="ADAL" clId="{8C6AFF9F-2305-0A45-BD1F-426B6E37D86B}" dt="2025-03-26T16:01:35.977" v="1054" actId="20577"/>
              <pc2:cmMkLst xmlns:pc2="http://schemas.microsoft.com/office/powerpoint/2019/9/main/command">
                <pc:docMk/>
                <pc:sldMk cId="1025729995" sldId="263"/>
                <pc2:cmMk id="{FAA36597-3BF8-4442-B7F0-34F76EED2D9D}"/>
              </pc2:cmMkLst>
            </pc226:cmChg>
            <pc226:cmChg xmlns:pc226="http://schemas.microsoft.com/office/powerpoint/2022/06/main/command" chg="mod">
              <pc226:chgData name="Jim Zhang" userId="fa6909b4-cf68-47b2-80b2-932828f90439" providerId="ADAL" clId="{8C6AFF9F-2305-0A45-BD1F-426B6E37D86B}" dt="2025-03-26T17:59:15.348" v="1991" actId="20577"/>
              <pc2:cmMkLst xmlns:pc2="http://schemas.microsoft.com/office/powerpoint/2019/9/main/command">
                <pc:docMk/>
                <pc:sldMk cId="1025729995" sldId="263"/>
                <pc2:cmMk id="{17A181A2-A24E-5D4F-9DA1-FF16D9D09C9A}"/>
              </pc2:cmMkLst>
            </pc226:cmChg>
            <pc226:cmChg xmlns:pc226="http://schemas.microsoft.com/office/powerpoint/2022/06/main/command" chg="mod">
              <pc226:chgData name="Jim Zhang" userId="fa6909b4-cf68-47b2-80b2-932828f90439" providerId="ADAL" clId="{8C6AFF9F-2305-0A45-BD1F-426B6E37D86B}" dt="2025-03-26T16:01:19.791" v="1050" actId="478"/>
              <pc2:cmMkLst xmlns:pc2="http://schemas.microsoft.com/office/powerpoint/2019/9/main/command">
                <pc:docMk/>
                <pc:sldMk cId="1025729995" sldId="263"/>
                <pc2:cmMk id="{D88C53D6-9070-B749-B87B-20E3E29ACC0F}"/>
              </pc2:cmMkLst>
            </pc226:cmChg>
            <pc226:cmChg xmlns:pc226="http://schemas.microsoft.com/office/powerpoint/2022/06/main/command" chg="mod">
              <pc226:chgData name="Jim Zhang" userId="fa6909b4-cf68-47b2-80b2-932828f90439" providerId="ADAL" clId="{8C6AFF9F-2305-0A45-BD1F-426B6E37D86B}" dt="2025-03-26T16:01:19.791" v="1050" actId="478"/>
              <pc2:cmMkLst xmlns:pc2="http://schemas.microsoft.com/office/powerpoint/2019/9/main/command">
                <pc:docMk/>
                <pc:sldMk cId="1025729995" sldId="263"/>
                <pc2:cmMk id="{CC7CDCD6-CB63-0F48-A525-E39F9F5F06C7}"/>
              </pc2:cmMkLst>
            </pc226:cmChg>
          </p:ext>
        </pc:extLst>
      </pc:sldChg>
    </pc:docChg>
  </pc:docChgLst>
  <pc:docChgLst>
    <pc:chgData name="Jim Zhang" userId="fa6909b4-cf68-47b2-80b2-932828f90439" providerId="ADAL" clId="{6451EDD1-EA9A-7A41-9912-F2257568AA9F}"/>
    <pc:docChg chg="undo redo custSel modSld">
      <pc:chgData name="Jim Zhang" userId="fa6909b4-cf68-47b2-80b2-932828f90439" providerId="ADAL" clId="{6451EDD1-EA9A-7A41-9912-F2257568AA9F}" dt="2024-10-02T17:44:54.129" v="405" actId="404"/>
      <pc:docMkLst>
        <pc:docMk/>
      </pc:docMkLst>
      <pc:sldChg chg="addSp delSp modSp mod modCm">
        <pc:chgData name="Jim Zhang" userId="fa6909b4-cf68-47b2-80b2-932828f90439" providerId="ADAL" clId="{6451EDD1-EA9A-7A41-9912-F2257568AA9F}" dt="2024-10-02T17:44:54.129" v="405" actId="404"/>
        <pc:sldMkLst>
          <pc:docMk/>
          <pc:sldMk cId="1025729995" sldId="263"/>
        </pc:sldMkLst>
        <pc:extLst>
          <p:ext xmlns:p="http://schemas.openxmlformats.org/presentationml/2006/main" uri="{D6D511B9-2390-475A-947B-AFAB55BFBCF1}">
            <pc226:cmChg xmlns:pc226="http://schemas.microsoft.com/office/powerpoint/2022/06/main/command" chg="mod">
              <pc226:chgData name="Jim Zhang" userId="fa6909b4-cf68-47b2-80b2-932828f90439" providerId="ADAL" clId="{6451EDD1-EA9A-7A41-9912-F2257568AA9F}" dt="2024-10-01T21:45:12.863" v="255" actId="478"/>
              <pc2:cmMkLst xmlns:pc2="http://schemas.microsoft.com/office/powerpoint/2019/9/main/command">
                <pc:docMk/>
                <pc:sldMk cId="1025729995" sldId="263"/>
                <pc2:cmMk id="{F35CA82D-019B-5342-9B4C-5684ED07227B}"/>
              </pc2:cmMkLst>
            </pc226:cmChg>
            <pc226:cmChg xmlns:pc226="http://schemas.microsoft.com/office/powerpoint/2022/06/main/command" chg="mod">
              <pc226:chgData name="Jim Zhang" userId="fa6909b4-cf68-47b2-80b2-932828f90439" providerId="ADAL" clId="{6451EDD1-EA9A-7A41-9912-F2257568AA9F}" dt="2024-10-02T17:42:23.135" v="341" actId="20577"/>
              <pc2:cmMkLst xmlns:pc2="http://schemas.microsoft.com/office/powerpoint/2019/9/main/command">
                <pc:docMk/>
                <pc:sldMk cId="1025729995" sldId="263"/>
                <pc2:cmMk id="{63C1CF63-3C4C-0342-8CA1-7BAC5ED07E37}"/>
              </pc2:cmMkLst>
            </pc226:cmChg>
            <pc226:cmChg xmlns:pc226="http://schemas.microsoft.com/office/powerpoint/2022/06/main/command" chg="mod">
              <pc226:chgData name="Jim Zhang" userId="fa6909b4-cf68-47b2-80b2-932828f90439" providerId="ADAL" clId="{6451EDD1-EA9A-7A41-9912-F2257568AA9F}" dt="2024-10-02T17:44:48.744" v="404" actId="20577"/>
              <pc2:cmMkLst xmlns:pc2="http://schemas.microsoft.com/office/powerpoint/2019/9/main/command">
                <pc:docMk/>
                <pc:sldMk cId="1025729995" sldId="263"/>
                <pc2:cmMk id="{3DF68D94-C9A4-934C-992E-727D6C4D10F6}"/>
              </pc2:cmMkLst>
            </pc226:cmChg>
            <pc226:cmChg xmlns:pc226="http://schemas.microsoft.com/office/powerpoint/2022/06/main/command" chg="mod">
              <pc226:chgData name="Jim Zhang" userId="fa6909b4-cf68-47b2-80b2-932828f90439" providerId="ADAL" clId="{6451EDD1-EA9A-7A41-9912-F2257568AA9F}" dt="2024-10-02T17:44:48.744" v="404" actId="20577"/>
              <pc2:cmMkLst xmlns:pc2="http://schemas.microsoft.com/office/powerpoint/2019/9/main/command">
                <pc:docMk/>
                <pc:sldMk cId="1025729995" sldId="263"/>
                <pc2:cmMk id="{FAA36597-3BF8-4442-B7F0-34F76EED2D9D}"/>
              </pc2:cmMkLst>
            </pc226:cmChg>
            <pc226:cmChg xmlns:pc226="http://schemas.microsoft.com/office/powerpoint/2022/06/main/command" chg="mod">
              <pc226:chgData name="Jim Zhang" userId="fa6909b4-cf68-47b2-80b2-932828f90439" providerId="ADAL" clId="{6451EDD1-EA9A-7A41-9912-F2257568AA9F}" dt="2024-10-02T17:44:48.744" v="404" actId="20577"/>
              <pc2:cmMkLst xmlns:pc2="http://schemas.microsoft.com/office/powerpoint/2019/9/main/command">
                <pc:docMk/>
                <pc:sldMk cId="1025729995" sldId="263"/>
                <pc2:cmMk id="{17A181A2-A24E-5D4F-9DA1-FF16D9D09C9A}"/>
              </pc2:cmMkLst>
            </pc226:cmChg>
          </p:ext>
        </pc:extLst>
      </pc:sldChg>
    </pc:docChg>
  </pc:docChgLst>
</pc:chgInfo>
</file>

<file path=ppt/comments/modernComment_107_3D2365CB.xml><?xml version="1.0" encoding="utf-8"?>
<p188:cmLst xmlns:a="http://schemas.openxmlformats.org/drawingml/2006/main" xmlns:r="http://schemas.openxmlformats.org/officeDocument/2006/relationships" xmlns:p188="http://schemas.microsoft.com/office/powerpoint/2018/8/main">
  <p188:cm id="{CC7CDCD6-CB63-0F48-A525-E39F9F5F06C7}" authorId="{70B610FD-72E4-67EA-2503-7D0189F74843}" status="resolved" created="2024-03-25T15:34:13.381">
    <ac:deMkLst xmlns:ac="http://schemas.microsoft.com/office/drawing/2013/main/command">
      <pc:docMk xmlns:pc="http://schemas.microsoft.com/office/powerpoint/2013/main/command"/>
      <pc:sldMk xmlns:pc="http://schemas.microsoft.com/office/powerpoint/2013/main/command" cId="1025729995" sldId="263"/>
      <ac:spMk id="11" creationId="{155C7F0F-EB36-71AF-B625-76858CB3D759}"/>
    </ac:deMkLst>
    <p188:replyLst>
      <p188:reply id="{3F840B61-68E5-A644-8C76-728141D8E406}" authorId="{8443ED59-20C7-4FDF-8DCA-8A14D1AA1C8C}" created="2024-04-06T17:36:16.680">
        <p188:txBody>
          <a:bodyPr/>
          <a:lstStyle/>
          <a:p>
            <a:r>
              <a:rPr lang="en-US"/>
              <a:t>I think it’s OK to label them, but the color scheme is highly confusing. First, don’t use red and green (colorblindness), second, red means something different in the next panel down. You can just use black font for these labels?</a:t>
            </a:r>
          </a:p>
        </p188:txBody>
      </p188:reply>
    </p188:replyLst>
    <p188:txBody>
      <a:bodyPr/>
      <a:lstStyle/>
      <a:p>
        <a:r>
          <a:rPr lang="en-US"/>
          <a:t>i’m not sure whether to include these congruent/incongruent labels or not. It might confuse people into thinking that the participants see these labels as part of the trial, which is not actually the case. But it does show and make clear which stimuli are congruent and incongruent.</a:t>
        </a:r>
      </a:p>
    </p188:txBody>
  </p188:cm>
  <p188:cm id="{ED6EECBE-9C6D-5F42-8751-2B8A9DDCD1AA}" authorId="{70B610FD-72E4-67EA-2503-7D0189F74843}" status="resolved" created="2024-03-25T15:36:45.168">
    <ac:deMkLst xmlns:ac="http://schemas.microsoft.com/office/drawing/2013/main/command">
      <pc:docMk xmlns:pc="http://schemas.microsoft.com/office/powerpoint/2013/main/command"/>
      <pc:sldMk xmlns:pc="http://schemas.microsoft.com/office/powerpoint/2013/main/command" cId="253209643" sldId="257"/>
      <ac:picMk id="37" creationId="{002DC4C0-6C01-33ED-8894-00967AF32AA0}"/>
    </ac:deMkLst>
    <p188:txBody>
      <a:bodyPr/>
      <a:lstStyle/>
      <a:p>
        <a:r>
          <a:rPr lang="en-US"/>
          <a:t>I’m not sure if including this plot is worth it. It clutters the poster and doesn’t add much more information than the bar plot. This is mostly to show that we observe decent congruency effects and switch costs, but that should be pretty obvious from the bar plot too.</a:t>
        </a:r>
      </a:p>
    </p188:txBody>
  </p188:cm>
  <p188:cm id="{9D65459A-BB19-F947-B5D6-5B32607B21A8}" authorId="{70B610FD-72E4-67EA-2503-7D0189F74843}" status="resolved" created="2024-03-25T15:38:46.461">
    <ac:deMkLst xmlns:ac="http://schemas.microsoft.com/office/drawing/2013/main/command">
      <pc:docMk xmlns:pc="http://schemas.microsoft.com/office/powerpoint/2013/main/command"/>
      <pc:sldMk xmlns:pc="http://schemas.microsoft.com/office/powerpoint/2013/main/command" cId="1025729995" sldId="263"/>
      <ac:picMk id="6" creationId="{7765C0AC-1F59-3D78-EF95-3AF3D3C6CD2A}"/>
    </ac:deMkLst>
    <p188:replyLst>
      <p188:reply id="{B4D63158-CF71-034F-8886-E96885BD30E3}" authorId="{70B610FD-72E4-67EA-2503-7D0189F74843}" created="2024-03-25T15:39:27.076">
        <p188:txBody>
          <a:bodyPr/>
          <a:lstStyle/>
          <a:p>
            <a:r>
              <a:rPr lang="en-US"/>
              <a:t>Want to convey the task, the trial structure, the block types, and the congruency and task switching manipulations.</a:t>
            </a:r>
          </a:p>
        </p188:txBody>
      </p188:reply>
    </p188:replyLst>
    <p188:txBody>
      <a:bodyPr/>
      <a:lstStyle/>
      <a:p>
        <a:r>
          <a:rPr lang="en-US"/>
          <a:t>Not sure how best to organize the Study Design section.</a:t>
        </a:r>
      </a:p>
    </p188:txBody>
  </p188:cm>
  <p188:cm id="{7CCA7FC0-B881-A447-A34B-D3B467658AD0}" authorId="{70B610FD-72E4-67EA-2503-7D0189F74843}" status="resolved" created="2024-03-25T15:41:33.093">
    <ac:deMkLst xmlns:ac="http://schemas.microsoft.com/office/drawing/2013/main/command">
      <pc:docMk xmlns:pc="http://schemas.microsoft.com/office/powerpoint/2013/main/command"/>
      <pc:sldMk xmlns:pc="http://schemas.microsoft.com/office/powerpoint/2013/main/command" cId="1025729995" sldId="263"/>
      <ac:picMk id="6" creationId="{7765C0AC-1F59-3D78-EF95-3AF3D3C6CD2A}"/>
    </ac:deMkLst>
    <p188:txBody>
      <a:bodyPr/>
      <a:lstStyle/>
      <a:p>
        <a:r>
          <a:rPr lang="en-US"/>
          <a:t>standard error is 3.2. Not sure if I need to say SE or just +- is fine.</a:t>
        </a:r>
      </a:p>
    </p188:txBody>
  </p188:cm>
  <p188:cm id="{4050AB39-8DAE-364A-8BE4-90D0184DA738}" authorId="{70B610FD-72E4-67EA-2503-7D0189F74843}" status="resolved" created="2024-03-25T15:42:00.777">
    <ac:deMkLst xmlns:ac="http://schemas.microsoft.com/office/drawing/2013/main/command">
      <pc:docMk xmlns:pc="http://schemas.microsoft.com/office/powerpoint/2013/main/command"/>
      <pc:sldMk xmlns:pc="http://schemas.microsoft.com/office/powerpoint/2013/main/command" cId="1025729995" sldId="263"/>
      <ac:spMk id="18" creationId="{CD3BA5D7-F608-ECC4-3B74-A54DCF90879F}"/>
    </ac:deMkLst>
    <p188:txBody>
      <a:bodyPr/>
      <a:lstStyle/>
      <a:p>
        <a:r>
          <a:rPr lang="en-US"/>
          <a:t>standard error is 0.3%, not sure if i need to indicate that this is SE.</a:t>
        </a:r>
      </a:p>
    </p188:txBody>
  </p188:cm>
  <p188:cm id="{3F7E0BFB-AE4A-B047-A8C4-83CFB8FBA582}" authorId="{70B610FD-72E4-67EA-2503-7D0189F74843}" status="resolved" created="2024-03-25T15:49:04.540">
    <ac:deMkLst xmlns:ac="http://schemas.microsoft.com/office/drawing/2013/main/command">
      <pc:docMk xmlns:pc="http://schemas.microsoft.com/office/powerpoint/2013/main/command"/>
      <pc:sldMk xmlns:pc="http://schemas.microsoft.com/office/powerpoint/2013/main/command" cId="1025729995" sldId="263"/>
      <ac:spMk id="40" creationId="{83ECD874-BBBF-B475-E8B3-AF7C05FDDCDC}"/>
    </ac:deMkLst>
    <p188:txBody>
      <a:bodyPr/>
      <a:lstStyle/>
      <a:p>
        <a:r>
          <a:rPr lang="en-US"/>
          <a:t>For iEEG results, not sure what story to tell..
One approach could be to  show a few sample electrode timeseries and then effect-sensitive electrodes mapped onto the brain. And then also also have brain map of our total coverage (of task sensitive electrodes) in dlPFC if I have space.
For the sample electrodes:
have one (or one row) that shows a big difference between congruent and incongruent.
one (or one row) that shows a big difference between switch and repeat.
one (or one row) that show significant interaction effects between congruency and switch type
one (or one row) that show significant interaction effects between congruency and congruency proportion
one (or one row) that show significant interaction effects between switch type and switch proportion
I don’t think I need to show samples that have a significant interaction between congruency and switch proportion, nor of switch type and congruency proportion</a:t>
        </a:r>
      </a:p>
    </p188:txBody>
  </p188:cm>
  <p188:cm id="{63C1CF63-3C4C-0342-8CA1-7BAC5ED07E37}" authorId="{70B610FD-72E4-67EA-2503-7D0189F74843}" status="resolved" created="2024-04-03T14:21:32.080">
    <ac:txMkLst xmlns:ac="http://schemas.microsoft.com/office/drawing/2013/main/command">
      <pc:docMk xmlns:pc="http://schemas.microsoft.com/office/powerpoint/2013/main/command"/>
      <pc:sldMk xmlns:pc="http://schemas.microsoft.com/office/powerpoint/2013/main/command" cId="1025729995" sldId="263"/>
      <ac:spMk id="60" creationId="{D76A7575-0399-964E-CE82-F527F0512060}"/>
      <ac:txMk cp="0">
        <ac:context len="1" hash="13"/>
      </ac:txMk>
    </ac:txMkLst>
    <p188:txBody>
      <a:bodyPr/>
      <a:lstStyle/>
      <a:p>
        <a:r>
          <a:rPr lang="en-US"/>
          <a:t>Font size decisions…less words or smaller font for more wordy sections?</a:t>
        </a:r>
      </a:p>
    </p188:txBody>
  </p188:cm>
  <p188:cm id="{70E3F48D-D426-4941-9323-4807FD60DA75}" authorId="{70B610FD-72E4-67EA-2503-7D0189F74843}" status="resolved" created="2024-04-06T15:04:04.087">
    <ac:deMkLst xmlns:ac="http://schemas.microsoft.com/office/drawing/2013/main/command">
      <pc:docMk xmlns:pc="http://schemas.microsoft.com/office/powerpoint/2013/main/command"/>
      <pc:sldMk xmlns:pc="http://schemas.microsoft.com/office/powerpoint/2013/main/command" cId="1025729995" sldId="263"/>
      <ac:spMk id="95" creationId="{846F97FA-7D96-D47D-EB65-01F25B3B44A9}"/>
    </ac:deMkLst>
    <p188:txBody>
      <a:bodyPr/>
      <a:lstStyle/>
      <a:p>
        <a:r>
          <a:rPr lang="en-US"/>
          <a:t>The multitaper code uses up all of my RAM and crashes even with downsampling factor of 100 and just for one subject…will ask to run it on someone else’s computer next week and replace this wavelet plot with that.</a:t>
        </a:r>
      </a:p>
    </p188:txBody>
  </p188:cm>
  <p188:cm id="{32BD6641-A8B4-F64E-960A-687E01FA88D6}" authorId="{70B610FD-72E4-67EA-2503-7D0189F74843}" status="resolved" created="2024-04-06T15:22:54.231">
    <ac:deMkLst xmlns:ac="http://schemas.microsoft.com/office/drawing/2013/main/command">
      <pc:docMk xmlns:pc="http://schemas.microsoft.com/office/powerpoint/2013/main/command"/>
      <pc:sldMk xmlns:pc="http://schemas.microsoft.com/office/powerpoint/2013/main/command" cId="253209643" sldId="257"/>
      <ac:picMk id="113" creationId="{96A7C928-7879-3C68-3817-0A0A2AAEC519}"/>
    </ac:deMkLst>
    <p188:txBody>
      <a:bodyPr/>
      <a:lstStyle/>
      <a:p>
        <a:r>
          <a:rPr lang="en-US"/>
          <a:t>Redo this legend later so that congruent is solid</a:t>
        </a:r>
      </a:p>
    </p188:txBody>
  </p188:cm>
  <p188:cm id="{3298C555-44A7-B341-90E7-E028BD86022B}" authorId="{70B610FD-72E4-67EA-2503-7D0189F74843}" created="2024-04-06T15:30:46.708">
    <ac:deMkLst xmlns:ac="http://schemas.microsoft.com/office/drawing/2013/main/command">
      <pc:docMk xmlns:pc="http://schemas.microsoft.com/office/powerpoint/2013/main/command"/>
      <pc:sldMk xmlns:pc="http://schemas.microsoft.com/office/powerpoint/2013/main/command" cId="253209643" sldId="257"/>
      <ac:grpSpMk id="120" creationId="{92FCE0DA-540B-5C58-9AFB-56755956215B}"/>
    </ac:deMkLst>
    <p188:replyLst>
      <p188:reply id="{77026FBC-0366-4A44-922B-05C4C0876C1A}" authorId="{70B610FD-72E4-67EA-2503-7D0189F74843}" created="2024-04-06T15:31:24.930">
        <p188:txBody>
          <a:bodyPr/>
          <a:lstStyle/>
          <a:p>
            <a:r>
              <a:rPr lang="en-US"/>
              <a:t>I also chose to collapse across IR and IS, and CR and CS for this plot. Original plots had IR, IS, CR, and CS as four traces but I think that’s too messy and detracts from the story.</a:t>
            </a:r>
          </a:p>
        </p188:txBody>
      </p188:reply>
      <p188:reply id="{C215E9CF-057E-5C47-A6EE-B84C8B23D030}" authorId="{70B610FD-72E4-67EA-2503-7D0189F74843}" created="2024-04-06T16:01:16.494">
        <p188:txBody>
          <a:bodyPr/>
          <a:lstStyle/>
          <a:p>
            <a:r>
              <a:rPr lang="en-US"/>
              <a:t>Also did not do stats on these plots again because I already did an ANOVA to select for these electrodes.</a:t>
            </a:r>
          </a:p>
        </p188:txBody>
      </p188:reply>
    </p188:replyLst>
    <p188:txBody>
      <a:bodyPr/>
      <a:lstStyle/>
      <a:p>
        <a:r>
          <a:rPr lang="en-US"/>
          <a:t>These effects look pretty good already at the average level, still working on individual electrode plots though. But also not sure that adding in individual electrode examples adds much more, and might be distracting. Argument for individual electrode example plots is that we could show the significance bars for each time window.</a:t>
        </a:r>
      </a:p>
    </p188:txBody>
  </p188:cm>
  <p188:cm id="{5854FFA3-9EEE-644F-8B9E-977CB0397303}" authorId="{70B610FD-72E4-67EA-2503-7D0189F74843}" created="2024-04-06T15:39:31.066">
    <ac:deMkLst xmlns:ac="http://schemas.microsoft.com/office/drawing/2013/main/command">
      <pc:docMk xmlns:pc="http://schemas.microsoft.com/office/powerpoint/2013/main/command"/>
      <pc:sldMk xmlns:pc="http://schemas.microsoft.com/office/powerpoint/2013/main/command" cId="1025729995" sldId="263"/>
      <ac:spMk id="123" creationId="{44662343-D417-BF1A-6F06-6727B3EA9481}"/>
    </ac:deMkLst>
    <p188:replyLst>
      <p188:reply id="{EC731217-A2F2-D447-8467-B6F3F716C2B3}" authorId="{70B610FD-72E4-67EA-2503-7D0189F74843}" created="2024-04-06T15:40:11.922">
        <p188:txBody>
          <a:bodyPr/>
          <a:lstStyle/>
          <a:p>
            <a:r>
              <a:rPr lang="en-US"/>
              <a:t>Though according to the theory that switching opens the WM gate and potentially allows distracting task sets in, we’d expect IS - CS to be bigger than IR - CR, right?</a:t>
            </a:r>
          </a:p>
        </p188:txBody>
      </p188:reply>
    </p188:replyLst>
    <p188:txBody>
      <a:bodyPr/>
      <a:lstStyle/>
      <a:p>
        <a:r>
          <a:rPr lang="en-US"/>
          <a:t>Chose to plot this instead of IR,CR,CS,IS because it fits with the two trace design of the other plots better and it’s the main finding that I see. This is direction also produces larger effects than the switch cost being modulated by congruency (IS - IR vs CS - CR).</a:t>
        </a:r>
      </a:p>
    </p188:txBody>
  </p188:cm>
  <p188:cm id="{F35CA82D-019B-5342-9B4C-5684ED07227B}" authorId="{70B610FD-72E4-67EA-2503-7D0189F74843}" status="resolved" created="2024-04-06T15:51:13.253">
    <ac:deMkLst xmlns:ac="http://schemas.microsoft.com/office/drawing/2013/main/command">
      <pc:docMk xmlns:pc="http://schemas.microsoft.com/office/powerpoint/2013/main/command"/>
      <pc:sldMk xmlns:pc="http://schemas.microsoft.com/office/powerpoint/2013/main/command" cId="1025729995" sldId="263"/>
      <ac:spMk id="82" creationId="{44DFC48C-594A-D364-28B1-E869762C974A}"/>
    </ac:deMkLst>
    <p188:txBody>
      <a:bodyPr/>
      <a:lstStyle/>
      <a:p>
        <a:r>
          <a:rPr lang="en-US"/>
          <a:t>When I include time window as a factor in my ANOVA for all task-sensitive LPFC electrodes, I get a p-value of 0.000001. Not sure how to best word this. Maybe that task-sensitive electrodes are also time-sensitive..? I’m not sure if that’s too strong a claim, since maybe not all of them are time-sensitive.</a:t>
        </a:r>
      </a:p>
    </p188:txBody>
  </p188:cm>
  <p188:cm id="{5C05B2FF-E759-3442-9D57-99A596AF6FF2}" authorId="{70B610FD-72E4-67EA-2503-7D0189F74843}" status="resolved" created="2024-04-06T15:55:02.043">
    <ac:txMkLst xmlns:ac="http://schemas.microsoft.com/office/drawing/2013/main/command">
      <pc:docMk xmlns:pc="http://schemas.microsoft.com/office/powerpoint/2013/main/command"/>
      <pc:sldMk xmlns:pc="http://schemas.microsoft.com/office/powerpoint/2013/main/command" cId="1025729995" sldId="263"/>
      <ac:spMk id="34" creationId="{182C3318-93DE-A5B5-C498-9C5C4D284B08}"/>
      <ac:txMk cp="469">
        <ac:context len="598" hash="496643937"/>
      </ac:txMk>
    </ac:txMkLst>
    <p188:pos x="11329840" y="5200215"/>
    <p188:txBody>
      <a:bodyPr/>
      <a:lstStyle/>
      <a:p>
        <a:r>
          <a:rPr lang="en-US"/>
          <a:t>This should be worded better but I’m also not sure if this is a valid claim..</a:t>
        </a:r>
      </a:p>
    </p188:txBody>
  </p188:cm>
  <p188:cm id="{71D48B4F-3DE8-244E-A674-EF9D1BB993B9}" authorId="{70B610FD-72E4-67EA-2503-7D0189F74843}" created="2024-04-06T16:09:21.212">
    <ac:deMkLst xmlns:ac="http://schemas.microsoft.com/office/drawing/2013/main/command">
      <pc:docMk xmlns:pc="http://schemas.microsoft.com/office/powerpoint/2013/main/command"/>
      <pc:sldMk xmlns:pc="http://schemas.microsoft.com/office/powerpoint/2013/main/command" cId="1025729995" sldId="263"/>
      <ac:picMk id="20" creationId="{2A05A2EC-11EE-E3E2-4F35-F87B7AFD6CE8}"/>
    </ac:deMkLst>
    <p188:txBody>
      <a:bodyPr/>
      <a:lstStyle/>
      <a:p>
        <a:r>
          <a:rPr lang="en-US"/>
          <a:t>update this qr code once poster is finalized</a:t>
        </a:r>
      </a:p>
    </p188:txBody>
  </p188:cm>
  <p188:cm id="{27784C4E-B51F-7C44-AC5A-B131E8111A90}" authorId="{70B610FD-72E4-67EA-2503-7D0189F74843}" created="2024-04-06T16:12:13.971">
    <ac:deMkLst xmlns:ac="http://schemas.microsoft.com/office/drawing/2013/main/command">
      <pc:docMk xmlns:pc="http://schemas.microsoft.com/office/powerpoint/2013/main/command"/>
      <pc:sldMk xmlns:pc="http://schemas.microsoft.com/office/powerpoint/2013/main/command" cId="1025729995" sldId="263"/>
      <ac:spMk id="34" creationId="{182C3318-93DE-A5B5-C498-9C5C4D284B08}"/>
    </ac:deMkLst>
    <p188:txBody>
      <a:bodyPr/>
      <a:lstStyle/>
      <a:p>
        <a:r>
          <a:rPr lang="en-US"/>
          <a:t>I’m not sure if I can answer the two questions I posed in the Background section.
Doesn’t seem to be a clear spatial distinction between congruency and switch type. Temporally though, the separation between congruent and incongruent seems to happen earlier than the separation between repeat and switch. But also the error shading is overlapping so don’t think I can say they actually separated..</a:t>
        </a:r>
      </a:p>
    </p188:txBody>
  </p188:cm>
  <p188:cm id="{81302C4F-CDD2-D54A-8ABA-58E303F80EEA}" authorId="{8443ED59-20C7-4FDF-8DCA-8A14D1AA1C8C}" status="resolved" created="2024-04-06T17:34:20.018">
    <ac:deMkLst xmlns:ac="http://schemas.microsoft.com/office/drawing/2013/main/command">
      <pc:docMk xmlns:pc="http://schemas.microsoft.com/office/powerpoint/2013/main/command"/>
      <pc:sldMk xmlns:pc="http://schemas.microsoft.com/office/powerpoint/2013/main/command" cId="1025729995" sldId="263"/>
      <ac:spMk id="267" creationId="{58D62195-DC3D-6521-EFA4-8CBB5221D10E}"/>
    </ac:deMkLst>
    <p188:txBody>
      <a:bodyPr/>
      <a:lstStyle/>
      <a:p>
        <a:r>
          <a:rPr lang="en-US"/>
          <a:t>You are using lots of different font sizes, I would stick to 2-3 max. For body text, you do not need to go so large (up here, you use size 34), but you don’t want to go below size 24 (in the analysis section, you use 20). Let’s start with up here (but this is generally true): It’s much better, visually, to use slightly smaller font but leaver greater gaps between bullet points, to avoid visual crowding. Relatedly, there is no reason whatsoever to bold all the body text. That’s useful for important words or sentences or headers, but pointless when applied to all text.
I made some text edits to avoid dead space (you’re wasting space if you have a line with just a couple of words on it). Also to avoid speaking of “mechanism” and “regulation” which are more relevant terms when we get to the proportion effects in the future.</a:t>
        </a:r>
      </a:p>
    </p188:txBody>
  </p188:cm>
  <p188:cm id="{98F7E42A-8B7F-C94F-B051-FEC2BFFD87D9}" authorId="{8443ED59-20C7-4FDF-8DCA-8A14D1AA1C8C}" status="resolved" created="2024-04-06T17:41:33.415">
    <ac:deMkLst xmlns:ac="http://schemas.microsoft.com/office/drawing/2013/main/command">
      <pc:docMk xmlns:pc="http://schemas.microsoft.com/office/powerpoint/2013/main/command"/>
      <pc:sldMk xmlns:pc="http://schemas.microsoft.com/office/powerpoint/2013/main/command" cId="253209643" sldId="257"/>
      <ac:graphicFrameMk id="260" creationId="{613A8418-5211-FE13-B120-2571AA6426CD}"/>
    </ac:deMkLst>
    <p188:txBody>
      <a:bodyPr/>
      <a:lstStyle/>
      <a:p>
        <a:r>
          <a:rPr lang="en-US"/>
          <a:t>Since the proportion manipulation is not of relevance to the current poster, I would leave that information out - it will just confuse people! It’s fine to just say that there were 4 blocks of 128 trials each.</a:t>
        </a:r>
      </a:p>
    </p188:txBody>
  </p188:cm>
  <p188:cm id="{D88C53D6-9070-B749-B87B-20E3E29ACC0F}" authorId="{8443ED59-20C7-4FDF-8DCA-8A14D1AA1C8C}" status="resolved" created="2024-04-06T17:43:08.566">
    <ac:deMkLst xmlns:ac="http://schemas.microsoft.com/office/drawing/2013/main/command">
      <pc:docMk xmlns:pc="http://schemas.microsoft.com/office/powerpoint/2013/main/command"/>
      <pc:sldMk xmlns:pc="http://schemas.microsoft.com/office/powerpoint/2013/main/command" cId="1025729995" sldId="263"/>
      <ac:spMk id="265" creationId="{5BDA691C-BC0E-8475-2858-38DE1697D4E6}"/>
    </ac:deMkLst>
    <p188:txBody>
      <a:bodyPr/>
      <a:lstStyle/>
      <a:p>
        <a:r>
          <a:rPr lang="en-US"/>
          <a:t>I don’t understand why you number these different parts of your description of the task procedure. It’s not like these things are happening in that particular sequence, they are just different characteristics of the experiment/task. The numbering here may confuse people.  </a:t>
        </a:r>
      </a:p>
    </p188:txBody>
  </p188:cm>
  <p188:cm id="{6485E225-D7EC-5546-926A-B17BA1FB5C1F}" authorId="{8443ED59-20C7-4FDF-8DCA-8A14D1AA1C8C}" status="resolved" created="2024-04-06T17:49:56.593">
    <ac:deMkLst xmlns:ac="http://schemas.microsoft.com/office/drawing/2013/main/command">
      <pc:docMk xmlns:pc="http://schemas.microsoft.com/office/powerpoint/2013/main/command"/>
      <pc:sldMk xmlns:pc="http://schemas.microsoft.com/office/powerpoint/2013/main/command" cId="253209643" sldId="257"/>
      <ac:spMk id="58" creationId="{C8D3CFEB-2925-40C4-762A-8E2E760FB1AF}"/>
    </ac:deMkLst>
    <p188:txBody>
      <a:bodyPr/>
      <a:lstStyle/>
      <a:p>
        <a:r>
          <a:rPr lang="en-US"/>
          <a:t>I removed the bit about “inducing congruency” because you already explain that via the labels, above. I’m not sure you need to show the Navon letters twice, or that you need to show the large shape/small letters explicitly here: the task and stimuli are very well-known, and all the information is already contained in the image above. The cuing bit also is apparent in the trial timing figure, below, so I think. You can skip this middle figure here. You do however need to add a note somewhere that the trial-based cuing resulted in task repeat and task switch trials, our measure of flexibility.</a:t>
        </a:r>
      </a:p>
    </p188:txBody>
  </p188:cm>
  <p188:cm id="{895D2D8F-52C5-4E4D-9D28-C345B7024AF8}" authorId="{8443ED59-20C7-4FDF-8DCA-8A14D1AA1C8C}" status="resolved" created="2024-04-06T17:55:11.072">
    <ac:deMkLst xmlns:ac="http://schemas.microsoft.com/office/drawing/2013/main/command">
      <pc:docMk xmlns:pc="http://schemas.microsoft.com/office/powerpoint/2013/main/command"/>
      <pc:sldMk xmlns:pc="http://schemas.microsoft.com/office/powerpoint/2013/main/command" cId="253209643" sldId="257"/>
      <ac:picMk id="125" creationId="{1265666E-2CAC-52DC-5EF7-FD0B4CD5D307}"/>
    </ac:deMkLst>
    <p188:txBody>
      <a:bodyPr/>
      <a:lstStyle/>
      <a:p>
        <a:r>
          <a:rPr lang="en-US"/>
          <a:t>Since the “all electrodes” plot comes first, I would show the color coding for that also first here, no? Also, please write “Main effect of congruency” and the same for switch type (or task sequence - please pick one of these terms and stick with it throughout).</a:t>
        </a:r>
      </a:p>
    </p188:txBody>
  </p188:cm>
  <p188:cm id="{3C0C5C8F-7427-7A4C-A6B3-F5A181514942}" authorId="{8443ED59-20C7-4FDF-8DCA-8A14D1AA1C8C}" status="resolved" created="2024-04-06T17:59:32.569">
    <ac:deMkLst xmlns:ac="http://schemas.microsoft.com/office/drawing/2013/main/command">
      <pc:docMk xmlns:pc="http://schemas.microsoft.com/office/powerpoint/2013/main/command"/>
      <pc:sldMk xmlns:pc="http://schemas.microsoft.com/office/powerpoint/2013/main/command" cId="1025729995" sldId="263"/>
      <ac:grpSpMk id="26" creationId="{D82B7FA5-E7FB-6EEE-B406-481FC605371E}"/>
    </ac:deMkLst>
    <p188:txBody>
      <a:bodyPr/>
      <a:lstStyle/>
      <a:p>
        <a:r>
          <a:rPr lang="en-US"/>
          <a:t>I think we should state more explicitly something like: “We detected both process-specific sites and sites that were sensitive to both congruency and switch effects, and these sites were spatially interspersed.” (That’s kind of our take-home, too).</a:t>
        </a:r>
      </a:p>
    </p188:txBody>
  </p188:cm>
  <p188:cm id="{9A9FD2C2-5825-064B-80A8-7BC8116687E7}" authorId="{8443ED59-20C7-4FDF-8DCA-8A14D1AA1C8C}" status="resolved" created="2024-04-06T18:01:42.363">
    <ac:deMkLst xmlns:ac="http://schemas.microsoft.com/office/drawing/2013/main/command">
      <pc:docMk xmlns:pc="http://schemas.microsoft.com/office/powerpoint/2013/main/command"/>
      <pc:sldMk xmlns:pc="http://schemas.microsoft.com/office/powerpoint/2013/main/command" cId="1025729995" sldId="263"/>
      <ac:spMk id="121" creationId="{E1056BD0-7547-07D8-0BDD-444E370FC4AC}"/>
    </ac:deMkLst>
    <p188:txBody>
      <a:bodyPr/>
      <a:lstStyle/>
      <a:p>
        <a:r>
          <a:rPr lang="en-US"/>
          <a:t>Don’t call them “congruency electrodes” please. How about something like “Average trace plot for electrodes displaying a main effect of congruency (N=10)” or so?</a:t>
        </a:r>
      </a:p>
    </p188:txBody>
  </p188:cm>
  <p188:cm id="{83D2F1CA-84EE-0644-9635-6E9C779B60E1}" authorId="{8443ED59-20C7-4FDF-8DCA-8A14D1AA1C8C}" created="2024-04-06T18:04:55.402">
    <ac:deMkLst xmlns:ac="http://schemas.microsoft.com/office/drawing/2013/main/command">
      <pc:docMk xmlns:pc="http://schemas.microsoft.com/office/powerpoint/2013/main/command"/>
      <pc:sldMk xmlns:pc="http://schemas.microsoft.com/office/powerpoint/2013/main/command" cId="1025729995" sldId="263"/>
      <ac:picMk id="115" creationId="{5951E87A-3167-CA95-A9B1-171690EE5AB0}"/>
    </ac:deMkLst>
    <p188:replyLst>
      <p188:reply id="{3DF249EB-3581-6442-BD62-F160B011F852}" authorId="{70B610FD-72E4-67EA-2503-7D0189F74843}" created="2024-04-06T23:51:51.104">
        <p188:txBody>
          <a:bodyPr/>
          <a:lstStyle/>
          <a:p>
            <a:r>
              <a:rPr lang="en-US"/>
              <a:t>This is the baseline period that we compare to. Our baseline is 1 sec before stimulus onset. Because the z-score is relatively zero throughout this period, it suggests that our choice of baseline period is valid, and also shows the increase in activity at stimulus onset.</a:t>
            </a:r>
          </a:p>
        </p188:txBody>
      </p188:reply>
      <p188:reply id="{965672AA-0A25-064B-ABA3-60D1DCB4C04A}" authorId="{70B610FD-72E4-67EA-2503-7D0189F74843}" created="2024-04-07T14:00:25.460">
        <p188:txBody>
          <a:bodyPr/>
          <a:lstStyle/>
          <a:p>
            <a:r>
              <a:rPr lang="en-US"/>
              <a:t>Look on slide 2 for the plot that would replace this. I’m worried it wouldn’t be easily interpretable.</a:t>
            </a:r>
          </a:p>
        </p188:txBody>
      </p188:reply>
      <p188:reply id="{0BF96BBD-A65C-5241-9462-E2C5912B58AE}" authorId="{70B610FD-72E4-67EA-2503-7D0189F74843}" created="2024-04-07T14:01:27.655">
        <p188:txBody>
          <a:bodyPr/>
          <a:lstStyle/>
          <a:p>
            <a:r>
              <a:rPr lang="en-US"/>
              <a:t>Thinking of also adding in the IS - IR vs CS - CR plot next to this one, though the effects aren’t as large.</a:t>
            </a:r>
          </a:p>
        </p188:txBody>
      </p188:reply>
    </p188:replyLst>
    <p188:txBody>
      <a:bodyPr/>
      <a:lstStyle/>
      <a:p>
        <a:r>
          <a:rPr lang="en-US"/>
          <a:t>I would suggest plotting all 4 traces for the interaction? This plot generally looks very messy. Why show 1s prior to swim onsets, btw? (This applies to all plots, we don’t need to see all this pre-swim time course?).</a:t>
        </a:r>
      </a:p>
    </p188:txBody>
  </p188:cm>
  <p188:cm id="{F9954873-C856-9D43-8CF7-C60E2B226346}" authorId="{8443ED59-20C7-4FDF-8DCA-8A14D1AA1C8C}" created="2024-04-06T18:06:42.135">
    <ac:deMkLst xmlns:ac="http://schemas.microsoft.com/office/drawing/2013/main/command">
      <pc:docMk xmlns:pc="http://schemas.microsoft.com/office/powerpoint/2013/main/command"/>
      <pc:sldMk xmlns:pc="http://schemas.microsoft.com/office/powerpoint/2013/main/command" cId="1025729995" sldId="263"/>
      <ac:spMk id="25" creationId="{1930A68F-A160-5C02-D7C8-376D33240C18}"/>
    </ac:deMkLst>
    <p188:replyLst>
      <p188:reply id="{BD674889-6EEF-6246-83FA-A65A0660F0DA}" authorId="{70B610FD-72E4-67EA-2503-7D0189F74843}" created="2024-04-07T13:24:42.136">
        <p188:txBody>
          <a:bodyPr/>
          <a:lstStyle/>
          <a:p>
            <a:r>
              <a:rPr lang="en-US"/>
              <a:t>The behavioral ANOVA indicates that the interaction between congruency and switch type is not significant. Do you want to have the average RTs of the four conditions (CR,CS,IR,IS) as bars on one plot?
I think these plots I’m putting in are more interpretable for the interaction effect, although I’m not sure if bars are the best way to visualize this (maybe line plot is better).
Also not sure what to do about colors.</a:t>
            </a:r>
          </a:p>
        </p188:txBody>
      </p188:reply>
    </p188:replyLst>
    <p188:txBody>
      <a:bodyPr/>
      <a:lstStyle/>
      <a:p>
        <a:r>
          <a:rPr lang="en-US"/>
          <a:t>Jim, this poster is about congruency and switch effects and their interaction. It is not about proportion congruent effects. Why would you plot these graphs and report these results then?  Please run the congruency x switch anova and report those results, and show the relevant bar graph (one graph with 4 bars).</a:t>
        </a:r>
      </a:p>
    </p188:txBody>
  </p188:cm>
  <p188:cm id="{C18B3BCC-B2EE-4945-A6C5-D5A4622ED945}" authorId="{8443ED59-20C7-4FDF-8DCA-8A14D1AA1C8C}" status="resolved" created="2024-04-06T18:11:40.892">
    <pc:sldMkLst xmlns:pc="http://schemas.microsoft.com/office/powerpoint/2013/main/command">
      <pc:docMk/>
      <pc:sldMk cId="253209643" sldId="257"/>
    </pc:sldMkLst>
    <p188:txBody>
      <a:bodyPr/>
      <a:lstStyle/>
      <a:p>
        <a:r>
          <a:rPr lang="en-US"/>
          <a:t>These are good summary bullet points. The more high-level conclusion would then be that there are both distinct and overlapping/interactive effects of stability and flexibility detectable at the level of mesoscale neural recordings in LPFC.
Then add one or two “future directions” points.</a:t>
        </a:r>
      </a:p>
    </p188:txBody>
  </p188:cm>
  <p188:cm id="{96C3C321-3655-E640-85C8-DB23FD26A6CC}" authorId="{8443ED59-20C7-4FDF-8DCA-8A14D1AA1C8C}" status="resolved" created="2024-04-06T18:12:28.585">
    <ac:deMkLst xmlns:ac="http://schemas.microsoft.com/office/drawing/2013/main/command">
      <pc:docMk xmlns:pc="http://schemas.microsoft.com/office/powerpoint/2013/main/command"/>
      <pc:sldMk xmlns:pc="http://schemas.microsoft.com/office/powerpoint/2013/main/command" cId="1025729995" sldId="263"/>
      <ac:spMk id="44" creationId="{E3216098-64AF-462F-0D64-A73A5939F63A}"/>
    </ac:deMkLst>
    <p188:txBody>
      <a:bodyPr/>
      <a:lstStyle/>
      <a:p>
        <a:r>
          <a:rPr lang="en-US"/>
          <a:t>This font is ridiculously small for a poster. Also, you haven’t actually cited any papers in the poster as far as I can tell?</a:t>
        </a:r>
      </a:p>
    </p188:txBody>
  </p188:cm>
  <p188:cm id="{39E32B25-8113-F04F-B0AA-6A5B8ABEEE80}" authorId="{70B610FD-72E4-67EA-2503-7D0189F74843}" status="resolved" created="2024-04-06T23:56:56.997" complete="100000">
    <ac:deMkLst xmlns:ac="http://schemas.microsoft.com/office/drawing/2013/main/command">
      <pc:docMk xmlns:pc="http://schemas.microsoft.com/office/powerpoint/2013/main/command"/>
      <pc:sldMk xmlns:pc="http://schemas.microsoft.com/office/powerpoint/2013/main/command" cId="253209643" sldId="257"/>
      <ac:picMk id="103" creationId="{7D2302E6-EEAE-AE87-F447-63405322A166}"/>
    </ac:deMkLst>
    <p188:txBody>
      <a:bodyPr/>
      <a:lstStyle/>
      <a:p>
        <a:r>
          <a:rPr lang="en-US"/>
          <a:t>make dots bigger</a:t>
        </a:r>
      </a:p>
    </p188:txBody>
  </p188:cm>
  <p188:cm id="{2A3EA143-02AD-4943-BC8D-9568D1B0E506}" authorId="{70B610FD-72E4-67EA-2503-7D0189F74843}" status="resolved" created="2024-04-07T12:39:11.756">
    <ac:deMkLst xmlns:ac="http://schemas.microsoft.com/office/drawing/2013/main/command">
      <pc:docMk xmlns:pc="http://schemas.microsoft.com/office/powerpoint/2013/main/command"/>
      <pc:sldMk xmlns:pc="http://schemas.microsoft.com/office/powerpoint/2013/main/command" cId="1025729995" sldId="263"/>
      <ac:spMk id="267" creationId="{58D62195-DC3D-6521-EFA4-8CBB5221D10E}"/>
    </ac:deMkLst>
    <p188:txBody>
      <a:bodyPr/>
      <a:lstStyle/>
      <a:p>
        <a:r>
          <a:rPr lang="en-US"/>
          <a:t>Need to shorten these words further</a:t>
        </a:r>
      </a:p>
    </p188:txBody>
  </p188:cm>
  <p188:cm id="{FE7F6615-536B-3E43-AE41-015010C79F06}" authorId="{70B610FD-72E4-67EA-2503-7D0189F74843}" status="resolved" created="2024-04-07T13:53:58.529" complete="100000">
    <ac:deMkLst xmlns:ac="http://schemas.microsoft.com/office/drawing/2013/main/command">
      <pc:docMk xmlns:pc="http://schemas.microsoft.com/office/powerpoint/2013/main/command"/>
      <pc:sldMk xmlns:pc="http://schemas.microsoft.com/office/powerpoint/2013/main/command" cId="1025729995" sldId="263"/>
      <ac:picMk id="115" creationId="{5951E87A-3167-CA95-A9B1-171690EE5AB0}"/>
    </ac:deMkLst>
    <p188:replyLst>
      <p188:reply id="{382339E0-1F84-5F4A-B573-29F3276BC076}" authorId="{8443ED59-20C7-4FDF-8DCA-8A14D1AA1C8C}" created="2024-04-07T15:46:07.165">
        <p188:txBody>
          <a:bodyPr/>
          <a:lstStyle/>
          <a:p>
            <a:r>
              <a:rPr lang="en-US"/>
              <a:t>Hm, it definitely doesn’t look too satisfying now, especially because of all these big fluctuations in the baseline period. Looks a bit of a mess! Not sure what to do about that, maybe Greg has suggestions?</a:t>
            </a:r>
          </a:p>
        </p188:txBody>
      </p188:reply>
    </p188:replyLst>
    <p188:txBody>
      <a:bodyPr/>
      <a:lstStyle/>
      <a:p>
        <a:r>
          <a:rPr lang="en-US"/>
          <a:t>Could also make this plot smaller, and put in the plot for switch cost by congruency, AKA IS - IR vs CS - CR. Then would have 2x2 plot set up here. But that one doesn’t show a big difference like this one does.</a:t>
        </a:r>
      </a:p>
    </p188:txBody>
  </p188:cm>
  <p188:cm id="{69275462-7654-FA46-991E-8A2744B355FB}" authorId="{70B610FD-72E4-67EA-2503-7D0189F74843}" status="resolved" created="2024-04-07T13:55:29.639" complete="100000">
    <ac:deMkLst xmlns:ac="http://schemas.microsoft.com/office/drawing/2013/main/command">
      <pc:docMk xmlns:pc="http://schemas.microsoft.com/office/powerpoint/2013/main/command"/>
      <pc:sldMk xmlns:pc="http://schemas.microsoft.com/office/powerpoint/2013/main/command" cId="253209643" sldId="257"/>
      <ac:picMk id="47" creationId="{00D0C2F0-0BF0-6AE2-8DD5-675DB255E9EF}"/>
    </ac:deMkLst>
    <p188:replyLst>
      <p188:reply id="{09A2612F-C4E1-9D4D-812B-5F73D2965389}" authorId="{70B610FD-72E4-67EA-2503-7D0189F74843}" created="2024-04-07T14:03:12.666">
        <p188:txBody>
          <a:bodyPr/>
          <a:lstStyle/>
          <a:p>
            <a:r>
              <a:rPr lang="en-US"/>
              <a:t>Once finalize all plots, overlay all plot text with powerpoint font. Hard to read right now.</a:t>
            </a:r>
          </a:p>
        </p188:txBody>
      </p188:reply>
      <p188:reply id="{9C147383-68C4-1648-BE6C-A28DD77C93FD}" authorId="{8443ED59-20C7-4FDF-8DCA-8A14D1AA1C8C}" created="2024-04-07T15:49:40.579">
        <p188:txBody>
          <a:bodyPr/>
          <a:lstStyle/>
          <a:p>
            <a:r>
              <a:rPr lang="en-US"/>
              <a:t>These aren’t quite what I had in mind (and please keep in mind a very basic rule for making graphs like that: the bars are very easy to see [and therefore do not need to be huge] whereas the labels/units are very hard to see [and therefore need to be relatively large]).  I would like this to be a single RT plot with 4 bars that reflect the 4 conditions of interest: con-rep, con-switch, inc-rep, inc-switch. Ideally you group the bars by one of the factors (e.g. rep vs. switch) and color code by the other factor. Please also quote results from the 2x2 anova, including main effects of congruency and switching.</a:t>
            </a:r>
          </a:p>
        </p188:txBody>
      </p188:reply>
    </p188:replyLst>
    <p188:txBody>
      <a:bodyPr/>
      <a:lstStyle/>
      <a:p>
        <a:r>
          <a:rPr lang="en-US"/>
          <a:t>instead of color coding these, could do dashed and solid lines…that would be more consistent with the other plots that seems really ugly. Probably better to just do line plots, but the error bars are so huge that those look ugly too.</a:t>
        </a:r>
      </a:p>
    </p188:txBody>
  </p188:cm>
  <p188:cm id="{1B87D1DB-5AD9-3C44-AF9E-86FCB868A059}" authorId="{70B610FD-72E4-67EA-2503-7D0189F74843}" created="2024-04-07T14:07:33.430">
    <ac:deMkLst xmlns:ac="http://schemas.microsoft.com/office/drawing/2013/main/command">
      <pc:docMk xmlns:pc="http://schemas.microsoft.com/office/powerpoint/2013/main/command"/>
      <pc:sldMk xmlns:pc="http://schemas.microsoft.com/office/powerpoint/2013/main/command" cId="1025729995" sldId="263"/>
      <ac:spMk id="62" creationId="{F86FE43B-044C-42CB-DD2E-42D74D613E9A}"/>
    </ac:deMkLst>
    <p188:txBody>
      <a:bodyPr/>
      <a:lstStyle/>
      <a:p>
        <a:r>
          <a:rPr lang="en-US"/>
          <a:t>less words here</a:t>
        </a:r>
      </a:p>
    </p188:txBody>
  </p188:cm>
  <p188:cm id="{9E955635-D59B-6A47-9585-BE5861BCF28A}" authorId="{8443ED59-20C7-4FDF-8DCA-8A14D1AA1C8C}" status="resolved" created="2024-04-07T15:36:09.852">
    <ac:deMkLst xmlns:ac="http://schemas.microsoft.com/office/drawing/2013/main/command">
      <pc:docMk xmlns:pc="http://schemas.microsoft.com/office/powerpoint/2013/main/command"/>
      <pc:sldMk xmlns:pc="http://schemas.microsoft.com/office/powerpoint/2013/main/command" cId="1025729995" sldId="263"/>
      <ac:spMk id="60" creationId="{D76A7575-0399-964E-CE82-F527F0512060}"/>
    </ac:deMkLst>
    <p188:txBody>
      <a:bodyPr/>
      <a:lstStyle/>
      <a:p>
        <a:r>
          <a:rPr lang="en-US"/>
          <a:t>Hey, how about you write (last bullet point) “Participants saw one of four stimuli on each of 512 trials.” That way we can delete the bullet point on 4 blocks of 128 trials each, and we win space to explain the congruency bit in words (which I have done now).</a:t>
        </a:r>
      </a:p>
    </p188:txBody>
  </p188:cm>
  <p188:cm id="{4284C604-D88B-EF45-B232-A7F7A8F20F22}" authorId="{8443ED59-20C7-4FDF-8DCA-8A14D1AA1C8C}" status="resolved" created="2024-04-07T15:41:45.516" complete="100000">
    <ac:deMkLst xmlns:ac="http://schemas.microsoft.com/office/drawing/2013/main/command">
      <pc:docMk xmlns:pc="http://schemas.microsoft.com/office/powerpoint/2013/main/command"/>
      <pc:sldMk xmlns:pc="http://schemas.microsoft.com/office/powerpoint/2013/main/command" cId="253209643" sldId="257"/>
      <ac:picMk id="45" creationId="{7C8C7647-5675-D651-8AED-45A06BE31CBF}"/>
    </ac:deMkLst>
    <p188:txBody>
      <a:bodyPr/>
      <a:lstStyle/>
      <a:p>
        <a:r>
          <a:rPr lang="en-US"/>
          <a:t>It would be nice if these labels were larger but without sticking out on the side of the column boundary. Maybe arrange over two lines but with larger font? This is very crucial information for the poster viewer…</a:t>
        </a:r>
      </a:p>
    </p188:txBody>
  </p188:cm>
  <p188:cm id="{45D6CBE1-D4AB-7D4E-9746-90CBC3E39564}" authorId="{70B610FD-72E4-67EA-2503-7D0189F74843}" status="resolved" created="2024-04-09T14:35:29.076" complete="100000">
    <ac:deMkLst xmlns:ac="http://schemas.microsoft.com/office/drawing/2013/main/command">
      <pc:docMk xmlns:pc="http://schemas.microsoft.com/office/powerpoint/2013/main/command"/>
      <pc:sldMk xmlns:pc="http://schemas.microsoft.com/office/powerpoint/2013/main/command" cId="253209643" sldId="257"/>
      <ac:picMk id="66" creationId="{50DB740F-412C-8570-6445-65544513F277}"/>
    </ac:deMkLst>
    <p188:txBody>
      <a:bodyPr/>
      <a:lstStyle/>
      <a:p>
        <a:r>
          <a:rPr lang="en-US"/>
          <a:t>I kind of want to delete these plots…</a:t>
        </a:r>
      </a:p>
    </p188:txBody>
  </p188:cm>
  <p188:cm id="{41B80E05-B288-724B-9873-D7AAE20195A7}" authorId="{70B610FD-72E4-67EA-2503-7D0189F74843}" status="resolved" created="2024-04-09T14:49:46.188" complete="100000">
    <ac:deMkLst xmlns:ac="http://schemas.microsoft.com/office/drawing/2013/main/command">
      <pc:docMk xmlns:pc="http://schemas.microsoft.com/office/powerpoint/2013/main/command"/>
      <pc:sldMk xmlns:pc="http://schemas.microsoft.com/office/powerpoint/2013/main/command" cId="1025729995" sldId="263"/>
      <ac:grpSpMk id="96" creationId="{EFF193C5-BA3E-3331-A575-9D050091E06D}"/>
    </ac:deMkLst>
    <p188:txBody>
      <a:bodyPr/>
      <a:lstStyle/>
      <a:p>
        <a:r>
          <a:rPr lang="en-US"/>
          <a:t>This is too crowded down here. And still too many words in the analysis..</a:t>
        </a:r>
      </a:p>
    </p188:txBody>
  </p188:cm>
  <p188:cm id="{83910096-4BF3-A445-A125-B1F128B59886}" authorId="{70B610FD-72E4-67EA-2503-7D0189F74843}" status="resolved" created="2024-04-09T14:51:53.339" complete="100000">
    <ac:deMkLst xmlns:ac="http://schemas.microsoft.com/office/drawing/2013/main/command">
      <pc:docMk xmlns:pc="http://schemas.microsoft.com/office/powerpoint/2013/main/command"/>
      <pc:sldMk xmlns:pc="http://schemas.microsoft.com/office/powerpoint/2013/main/command" cId="253209643" sldId="257"/>
      <ac:spMk id="55" creationId="{879E6B87-7994-D273-5B6D-E1129D7603AF}"/>
    </ac:deMkLst>
    <p188:txBody>
      <a:bodyPr/>
      <a:lstStyle/>
      <a:p>
        <a:r>
          <a:rPr lang="en-US"/>
          <a:t>I don’t like how I’m mapping the example electrodes to the brain right now. But shapes would be even more confusing and hard to see. Ideally I would just have another brain plot showing only that example electrode but no space..</a:t>
        </a:r>
      </a:p>
    </p188:txBody>
  </p188:cm>
  <p188:cm id="{3DF68D94-C9A4-934C-992E-727D6C4D10F6}" authorId="{70B610FD-72E4-67EA-2503-7D0189F74843}" status="resolved" created="2024-04-09T14:54:27.579" complete="100000">
    <ac:txMkLst xmlns:ac="http://schemas.microsoft.com/office/drawing/2013/main/command">
      <pc:docMk xmlns:pc="http://schemas.microsoft.com/office/powerpoint/2013/main/command"/>
      <pc:sldMk xmlns:pc="http://schemas.microsoft.com/office/powerpoint/2013/main/command" cId="1025729995" sldId="263"/>
      <ac:spMk id="29" creationId="{8E202A96-2F63-6B62-E2A5-E89EFE961633}"/>
      <ac:txMk cp="0">
        <ac:context len="457" hash="3270227587"/>
      </ac:txMk>
    </ac:txMkLst>
    <p188:pos x="9250773" y="3472475"/>
    <p188:txBody>
      <a:bodyPr/>
      <a:lstStyle/>
      <a:p>
        <a:r>
          <a:rPr lang="en-US"/>
          <a:t>Is this really necessary to say? Discuss with Greg</a:t>
        </a:r>
      </a:p>
    </p188:txBody>
  </p188:cm>
  <p188:cm id="{17A181A2-A24E-5D4F-9DA1-FF16D9D09C9A}" authorId="{70B610FD-72E4-67EA-2503-7D0189F74843}" status="resolved" created="2024-04-09T14:57:10.333" complete="100000">
    <ac:txMkLst xmlns:ac="http://schemas.microsoft.com/office/drawing/2013/main/command">
      <pc:docMk xmlns:pc="http://schemas.microsoft.com/office/powerpoint/2013/main/command"/>
      <pc:sldMk xmlns:pc="http://schemas.microsoft.com/office/powerpoint/2013/main/command" cId="1025729995" sldId="263"/>
      <ac:spMk id="29" creationId="{8E202A96-2F63-6B62-E2A5-E89EFE961633}"/>
      <ac:txMk cp="0">
        <ac:context len="457" hash="3270227587"/>
      </ac:txMk>
    </ac:txMkLst>
    <p188:pos x="6200190" y="5446787"/>
    <p188:txBody>
      <a:bodyPr/>
      <a:lstStyle/>
      <a:p>
        <a:r>
          <a:rPr lang="en-US"/>
          <a:t>could say similarity here, but i think relationship is more open-ended.</a:t>
        </a:r>
      </a:p>
    </p188:txBody>
  </p188:cm>
  <p188:cm id="{F8134402-096C-BF43-BA5F-2C974B6BF49E}" authorId="{70B610FD-72E4-67EA-2503-7D0189F74843}" status="resolved" created="2024-04-09T15:01:35.278" complete="100000">
    <ac:txMkLst xmlns:ac="http://schemas.microsoft.com/office/drawing/2013/main/command">
      <pc:docMk xmlns:pc="http://schemas.microsoft.com/office/powerpoint/2013/main/command"/>
      <pc:sldMk xmlns:pc="http://schemas.microsoft.com/office/powerpoint/2013/main/command" cId="1025729995" sldId="263"/>
      <ac:spMk id="62" creationId="{F86FE43B-044C-42CB-DD2E-42D74D613E9A}"/>
      <ac:txMk cp="407">
        <ac:context len="408" hash="2605679364"/>
      </ac:txMk>
    </ac:txMkLst>
    <p188:txBody>
      <a:bodyPr/>
      <a:lstStyle/>
      <a:p>
        <a:r>
          <a:rPr lang="en-US"/>
          <a:t>Not sure if I need to include this..ideally would have a figure showing the ROI mask but not sure if I have space and time.</a:t>
        </a:r>
      </a:p>
    </p188:txBody>
  </p188:cm>
  <p188:cm id="{A412A41C-1C15-324A-92C6-1EB18EA53477}" authorId="{70B610FD-72E4-67EA-2503-7D0189F74843}" created="2024-04-10T15:50:28.753">
    <pc:sldMkLst xmlns:pc="http://schemas.microsoft.com/office/powerpoint/2013/main/command">
      <pc:docMk/>
      <pc:sldMk cId="1025729995" sldId="263"/>
    </pc:sldMkLst>
    <p188:txBody>
      <a:bodyPr/>
      <a:lstStyle/>
      <a:p>
        <a:r>
          <a:rPr lang="en-US"/>
          <a:t>do bar plots, add two example electrodes with different trends for interaction, show all four traces (pink red dot solid).</a:t>
        </a:r>
      </a:p>
    </p188:txBody>
  </p188:cm>
  <p188:cm id="{56A56F55-7A9A-CC4C-9F13-D68FE10F73CB}" authorId="{70B610FD-72E4-67EA-2503-7D0189F74843}" created="2024-04-10T15:55:45.652">
    <ac:deMkLst xmlns:ac="http://schemas.microsoft.com/office/drawing/2013/main/command">
      <pc:docMk xmlns:pc="http://schemas.microsoft.com/office/powerpoint/2013/main/command"/>
      <pc:sldMk xmlns:pc="http://schemas.microsoft.com/office/powerpoint/2013/main/command" cId="1025729995" sldId="263"/>
      <ac:spMk id="29" creationId="{8E202A96-2F63-6B62-E2A5-E89EFE961633}"/>
    </ac:deMkLst>
    <p188:txBody>
      <a:bodyPr/>
      <a:lstStyle/>
      <a:p>
        <a:r>
          <a:rPr lang="en-US"/>
          <a:t>use gregs bullet points except the clinical implication one</a:t>
        </a:r>
      </a:p>
    </p188:txBody>
  </p188:cm>
  <p188:cm id="{07DAFC8C-94F0-114B-8C3E-47C6427C89A5}" authorId="{70B610FD-72E4-67EA-2503-7D0189F74843}" created="2024-04-10T15:56:02.579">
    <ac:deMkLst xmlns:ac="http://schemas.microsoft.com/office/drawing/2013/main/command">
      <pc:docMk xmlns:pc="http://schemas.microsoft.com/office/powerpoint/2013/main/command"/>
      <pc:sldMk xmlns:pc="http://schemas.microsoft.com/office/powerpoint/2013/main/command" cId="1025729995" sldId="263"/>
      <ac:picMk id="6" creationId="{7765C0AC-1F59-3D78-EF95-3AF3D3C6CD2A}"/>
    </ac:deMkLst>
    <p188:txBody>
      <a:bodyPr/>
      <a:lstStyle/>
      <a:p>
        <a:r>
          <a:rPr lang="en-US"/>
          <a:t>make these skinnier and font bigger</a:t>
        </a:r>
      </a:p>
    </p188:txBody>
  </p188:cm>
  <p188:cm id="{FAA36597-3BF8-4442-B7F0-34F76EED2D9D}" authorId="{70B610FD-72E4-67EA-2503-7D0189F74843}" created="2024-04-10T15:56:42.332">
    <ac:txMkLst xmlns:ac="http://schemas.microsoft.com/office/drawing/2013/main/command">
      <pc:docMk xmlns:pc="http://schemas.microsoft.com/office/powerpoint/2013/main/command"/>
      <pc:sldMk xmlns:pc="http://schemas.microsoft.com/office/powerpoint/2013/main/command" cId="1025729995" sldId="263"/>
      <ac:spMk id="267" creationId="{58D62195-DC3D-6521-EFA4-8CBB5221D10E}"/>
      <ac:txMk cp="0">
        <ac:context len="420" hash="2419289043"/>
      </ac:txMk>
    </ac:txMkLst>
    <p188:txBody>
      <a:bodyPr/>
      <a:lstStyle/>
      <a:p>
        <a:r>
          <a:rPr lang="en-US"/>
          <a:t>not needed maybe</a:t>
        </a:r>
      </a:p>
    </p188:txBody>
  </p188:cm>
  <p188:cm id="{A00E0536-FCDD-574F-B54E-17214D91CD0A}" authorId="{70B610FD-72E4-67EA-2503-7D0189F74843}" created="2024-04-10T15:57:18.456">
    <ac:deMkLst xmlns:ac="http://schemas.microsoft.com/office/drawing/2013/main/command">
      <pc:docMk xmlns:pc="http://schemas.microsoft.com/office/powerpoint/2013/main/command"/>
      <pc:sldMk xmlns:pc="http://schemas.microsoft.com/office/powerpoint/2013/main/command" cId="1025729995" sldId="263"/>
      <ac:spMk id="123" creationId="{44662343-D417-BF1A-6F06-6727B3EA9481}"/>
    </ac:deMkLst>
    <p188:txBody>
      <a:bodyPr/>
      <a:lstStyle/>
      <a:p>
        <a:r>
          <a:rPr lang="en-US"/>
          <a:t>maybe double plot, have traces and bar plots and then no text</a:t>
        </a:r>
      </a:p>
    </p188:txBody>
  </p188:cm>
  <p188:cm id="{AEF5833D-C156-EE43-9478-F2B64EDCAF3A}" authorId="{70B610FD-72E4-67EA-2503-7D0189F74843}" created="2024-04-10T16:24:52.386">
    <ac:deMkLst xmlns:ac="http://schemas.microsoft.com/office/drawing/2013/main/command">
      <pc:docMk xmlns:pc="http://schemas.microsoft.com/office/powerpoint/2013/main/command"/>
      <pc:sldMk xmlns:pc="http://schemas.microsoft.com/office/powerpoint/2013/main/command" cId="1025729995" sldId="263"/>
      <ac:grpSpMk id="17" creationId="{525AA496-38BE-47B9-95DF-446C7EC9606B}"/>
    </ac:deMkLst>
    <p188:replyLst>
      <p188:reply id="{A8169BAF-05C0-5F44-9AF9-63EB975A17ED}" authorId="{70B610FD-72E4-67EA-2503-7D0189F74843}" created="2024-04-10T16:25:07.700">
        <p188:txBody>
          <a:bodyPr/>
          <a:lstStyle/>
          <a:p>
            <a:r>
              <a:rPr lang="en-US"/>
              <a:t>blurb is like illustrative trend, no stats</a:t>
            </a:r>
          </a:p>
        </p188:txBody>
      </p188:reply>
      <p188:reply id="{D2DDE624-62AD-7346-9224-22F38203C0E9}" authorId="{70B610FD-72E4-67EA-2503-7D0189F74843}" created="2024-04-10T16:25:48.302">
        <p188:txBody>
          <a:bodyPr/>
          <a:lstStyle/>
          <a:p>
            <a:r>
              <a:rPr lang="en-US"/>
              <a:t>also if people ask about trend, say its opposite of behavior cuz maybe more effort decrease rt but increase neural activity</a:t>
            </a:r>
          </a:p>
        </p188:txBody>
      </p188:reply>
    </p188:replyLst>
    <p188:txBody>
      <a:bodyPr/>
      <a:lstStyle/>
      <a:p>
        <a:r>
          <a:rPr lang="en-US"/>
          <a:t>this be a bar plot, stretch it across bottom maybe with the four bars.</a:t>
        </a:r>
      </a:p>
    </p188:txBody>
  </p188:cm>
  <p188:cm id="{706F232D-5A97-5544-BB06-4A9EA8958759}" authorId="{70B610FD-72E4-67EA-2503-7D0189F74843}" created="2024-04-10T16:27:33.058">
    <ac:deMkLst xmlns:ac="http://schemas.microsoft.com/office/drawing/2013/main/command">
      <pc:docMk xmlns:pc="http://schemas.microsoft.com/office/powerpoint/2013/main/command"/>
      <pc:sldMk xmlns:pc="http://schemas.microsoft.com/office/powerpoint/2013/main/command" cId="1025729995" sldId="263"/>
      <ac:grpSpMk id="45" creationId="{D05A5AF8-AE41-AA71-1BF7-F3E680CC818F}"/>
    </ac:deMkLst>
    <p188:txBody>
      <a:bodyPr/>
      <a:lstStyle/>
      <a:p>
        <a:r>
          <a:rPr lang="en-US"/>
          <a:t>black sig traces</a:t>
        </a:r>
      </a:p>
    </p188:txBody>
  </p188:cm>
</p188:cmLst>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0D0F2C-EC64-5E47-BEE3-4D38F47BC7C5}" type="datetimeFigureOut">
              <a:rPr lang="en-US" smtClean="0"/>
              <a:t>3/25/25</a:t>
            </a:fld>
            <a:endParaRPr lang="en-US"/>
          </a:p>
        </p:txBody>
      </p:sp>
      <p:sp>
        <p:nvSpPr>
          <p:cNvPr id="4" name="Slide Image Placeholder 3"/>
          <p:cNvSpPr>
            <a:spLocks noGrp="1" noRot="1" noChangeAspect="1"/>
          </p:cNvSpPr>
          <p:nvPr>
            <p:ph type="sldImg" idx="2"/>
          </p:nvPr>
        </p:nvSpPr>
        <p:spPr>
          <a:xfrm>
            <a:off x="1628775" y="1143000"/>
            <a:ext cx="36004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4E1471-580A-B64D-B631-F8F910B83E8D}" type="slidenum">
              <a:rPr lang="en-US" smtClean="0"/>
              <a:t>‹#›</a:t>
            </a:fld>
            <a:endParaRPr lang="en-US"/>
          </a:p>
        </p:txBody>
      </p:sp>
    </p:spTree>
    <p:extLst>
      <p:ext uri="{BB962C8B-B14F-4D97-AF65-F5344CB8AC3E}">
        <p14:creationId xmlns:p14="http://schemas.microsoft.com/office/powerpoint/2010/main" val="31488428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4E1471-580A-B64D-B631-F8F910B83E8D}" type="slidenum">
              <a:rPr lang="en-US" smtClean="0"/>
              <a:t>1</a:t>
            </a:fld>
            <a:endParaRPr lang="en-US"/>
          </a:p>
        </p:txBody>
      </p:sp>
    </p:spTree>
    <p:extLst>
      <p:ext uri="{BB962C8B-B14F-4D97-AF65-F5344CB8AC3E}">
        <p14:creationId xmlns:p14="http://schemas.microsoft.com/office/powerpoint/2010/main" val="19104134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5387342"/>
            <a:ext cx="32644080" cy="11460480"/>
          </a:xfrm>
        </p:spPr>
        <p:txBody>
          <a:bodyPr anchor="b"/>
          <a:lstStyle>
            <a:lvl1pPr algn="ctr">
              <a:defRPr sz="25200"/>
            </a:lvl1pPr>
          </a:lstStyle>
          <a:p>
            <a:r>
              <a:rPr lang="en-US"/>
              <a:t>Click to edit Master title style</a:t>
            </a:r>
            <a:endParaRPr lang="en-US" dirty="0"/>
          </a:p>
        </p:txBody>
      </p:sp>
      <p:sp>
        <p:nvSpPr>
          <p:cNvPr id="3" name="Subtitle 2"/>
          <p:cNvSpPr>
            <a:spLocks noGrp="1"/>
          </p:cNvSpPr>
          <p:nvPr>
            <p:ph type="subTitle" idx="1"/>
          </p:nvPr>
        </p:nvSpPr>
        <p:spPr>
          <a:xfrm>
            <a:off x="4800600" y="17289782"/>
            <a:ext cx="28803600" cy="7947658"/>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82C8F7-1AE6-9F48-A6C9-6654F6886EF0}" type="datetimeFigureOut">
              <a:rPr lang="en-US" smtClean="0"/>
              <a:t>3/25/25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5A06F5-50D4-F74C-891D-290201756FE5}" type="slidenum">
              <a:rPr lang="en-US" smtClean="0"/>
              <a:t>‹#›</a:t>
            </a:fld>
            <a:endParaRPr lang="en-US"/>
          </a:p>
        </p:txBody>
      </p:sp>
    </p:spTree>
    <p:extLst>
      <p:ext uri="{BB962C8B-B14F-4D97-AF65-F5344CB8AC3E}">
        <p14:creationId xmlns:p14="http://schemas.microsoft.com/office/powerpoint/2010/main" val="57473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82C8F7-1AE6-9F48-A6C9-6654F6886EF0}" type="datetimeFigureOut">
              <a:rPr lang="en-US" smtClean="0"/>
              <a:t>3/25/25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5A06F5-50D4-F74C-891D-290201756FE5}" type="slidenum">
              <a:rPr lang="en-US" smtClean="0"/>
              <a:t>‹#›</a:t>
            </a:fld>
            <a:endParaRPr lang="en-US"/>
          </a:p>
        </p:txBody>
      </p:sp>
    </p:spTree>
    <p:extLst>
      <p:ext uri="{BB962C8B-B14F-4D97-AF65-F5344CB8AC3E}">
        <p14:creationId xmlns:p14="http://schemas.microsoft.com/office/powerpoint/2010/main" val="36048433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483437" y="1752600"/>
            <a:ext cx="8281035"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640332" y="1752600"/>
            <a:ext cx="24363045"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82C8F7-1AE6-9F48-A6C9-6654F6886EF0}" type="datetimeFigureOut">
              <a:rPr lang="en-US" smtClean="0"/>
              <a:t>3/25/25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5A06F5-50D4-F74C-891D-290201756FE5}" type="slidenum">
              <a:rPr lang="en-US" smtClean="0"/>
              <a:t>‹#›</a:t>
            </a:fld>
            <a:endParaRPr lang="en-US"/>
          </a:p>
        </p:txBody>
      </p:sp>
    </p:spTree>
    <p:extLst>
      <p:ext uri="{BB962C8B-B14F-4D97-AF65-F5344CB8AC3E}">
        <p14:creationId xmlns:p14="http://schemas.microsoft.com/office/powerpoint/2010/main" val="311795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82C8F7-1AE6-9F48-A6C9-6654F6886EF0}" type="datetimeFigureOut">
              <a:rPr lang="en-US" smtClean="0"/>
              <a:t>3/25/25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5A06F5-50D4-F74C-891D-290201756FE5}" type="slidenum">
              <a:rPr lang="en-US" smtClean="0"/>
              <a:t>‹#›</a:t>
            </a:fld>
            <a:endParaRPr lang="en-US"/>
          </a:p>
        </p:txBody>
      </p:sp>
    </p:spTree>
    <p:extLst>
      <p:ext uri="{BB962C8B-B14F-4D97-AF65-F5344CB8AC3E}">
        <p14:creationId xmlns:p14="http://schemas.microsoft.com/office/powerpoint/2010/main" val="32822870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20330" y="8206749"/>
            <a:ext cx="33124140" cy="13693138"/>
          </a:xfrm>
        </p:spPr>
        <p:txBody>
          <a:bodyPr anchor="b"/>
          <a:lstStyle>
            <a:lvl1pPr>
              <a:defRPr sz="25200"/>
            </a:lvl1pPr>
          </a:lstStyle>
          <a:p>
            <a:r>
              <a:rPr lang="en-US"/>
              <a:t>Click to edit Master title style</a:t>
            </a:r>
            <a:endParaRPr lang="en-US" dirty="0"/>
          </a:p>
        </p:txBody>
      </p:sp>
      <p:sp>
        <p:nvSpPr>
          <p:cNvPr id="3" name="Text Placeholder 2"/>
          <p:cNvSpPr>
            <a:spLocks noGrp="1"/>
          </p:cNvSpPr>
          <p:nvPr>
            <p:ph type="body" idx="1"/>
          </p:nvPr>
        </p:nvSpPr>
        <p:spPr>
          <a:xfrm>
            <a:off x="2620330" y="22029429"/>
            <a:ext cx="33124140" cy="7200898"/>
          </a:xfrm>
        </p:spPr>
        <p:txBody>
          <a:bodyPr/>
          <a:lstStyle>
            <a:lvl1pPr marL="0" indent="0">
              <a:buNone/>
              <a:defRPr sz="10080">
                <a:solidFill>
                  <a:schemeClr val="tx1"/>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82C8F7-1AE6-9F48-A6C9-6654F6886EF0}" type="datetimeFigureOut">
              <a:rPr lang="en-US" smtClean="0"/>
              <a:t>3/25/25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5A06F5-50D4-F74C-891D-290201756FE5}" type="slidenum">
              <a:rPr lang="en-US" smtClean="0"/>
              <a:t>‹#›</a:t>
            </a:fld>
            <a:endParaRPr lang="en-US"/>
          </a:p>
        </p:txBody>
      </p:sp>
    </p:spTree>
    <p:extLst>
      <p:ext uri="{BB962C8B-B14F-4D97-AF65-F5344CB8AC3E}">
        <p14:creationId xmlns:p14="http://schemas.microsoft.com/office/powerpoint/2010/main" val="22920321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640330" y="8763000"/>
            <a:ext cx="1632204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9442430" y="8763000"/>
            <a:ext cx="1632204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82C8F7-1AE6-9F48-A6C9-6654F6886EF0}" type="datetimeFigureOut">
              <a:rPr lang="en-US" smtClean="0"/>
              <a:t>3/25/25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5A06F5-50D4-F74C-891D-290201756FE5}" type="slidenum">
              <a:rPr lang="en-US" smtClean="0"/>
              <a:t>‹#›</a:t>
            </a:fld>
            <a:endParaRPr lang="en-US"/>
          </a:p>
        </p:txBody>
      </p:sp>
    </p:spTree>
    <p:extLst>
      <p:ext uri="{BB962C8B-B14F-4D97-AF65-F5344CB8AC3E}">
        <p14:creationId xmlns:p14="http://schemas.microsoft.com/office/powerpoint/2010/main" val="7684051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45332" y="1752607"/>
            <a:ext cx="3312414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45336" y="8069582"/>
            <a:ext cx="16247028"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a:t>Click to edit Master text styles</a:t>
            </a:r>
          </a:p>
        </p:txBody>
      </p:sp>
      <p:sp>
        <p:nvSpPr>
          <p:cNvPr id="4" name="Content Placeholder 3"/>
          <p:cNvSpPr>
            <a:spLocks noGrp="1"/>
          </p:cNvSpPr>
          <p:nvPr>
            <p:ph sz="half" idx="2"/>
          </p:nvPr>
        </p:nvSpPr>
        <p:spPr>
          <a:xfrm>
            <a:off x="2645336" y="12024360"/>
            <a:ext cx="16247028"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9442432" y="8069582"/>
            <a:ext cx="16327042"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a:t>Click to edit Master text styles</a:t>
            </a:r>
          </a:p>
        </p:txBody>
      </p:sp>
      <p:sp>
        <p:nvSpPr>
          <p:cNvPr id="6" name="Content Placeholder 5"/>
          <p:cNvSpPr>
            <a:spLocks noGrp="1"/>
          </p:cNvSpPr>
          <p:nvPr>
            <p:ph sz="quarter" idx="4"/>
          </p:nvPr>
        </p:nvSpPr>
        <p:spPr>
          <a:xfrm>
            <a:off x="19442432" y="12024360"/>
            <a:ext cx="1632704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82C8F7-1AE6-9F48-A6C9-6654F6886EF0}" type="datetimeFigureOut">
              <a:rPr lang="en-US" smtClean="0"/>
              <a:t>3/25/25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65A06F5-50D4-F74C-891D-290201756FE5}" type="slidenum">
              <a:rPr lang="en-US" smtClean="0"/>
              <a:t>‹#›</a:t>
            </a:fld>
            <a:endParaRPr lang="en-US"/>
          </a:p>
        </p:txBody>
      </p:sp>
    </p:spTree>
    <p:extLst>
      <p:ext uri="{BB962C8B-B14F-4D97-AF65-F5344CB8AC3E}">
        <p14:creationId xmlns:p14="http://schemas.microsoft.com/office/powerpoint/2010/main" val="17638064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82C8F7-1AE6-9F48-A6C9-6654F6886EF0}" type="datetimeFigureOut">
              <a:rPr lang="en-US" smtClean="0"/>
              <a:t>3/25/25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65A06F5-50D4-F74C-891D-290201756FE5}" type="slidenum">
              <a:rPr lang="en-US" smtClean="0"/>
              <a:t>‹#›</a:t>
            </a:fld>
            <a:endParaRPr lang="en-US"/>
          </a:p>
        </p:txBody>
      </p:sp>
    </p:spTree>
    <p:extLst>
      <p:ext uri="{BB962C8B-B14F-4D97-AF65-F5344CB8AC3E}">
        <p14:creationId xmlns:p14="http://schemas.microsoft.com/office/powerpoint/2010/main" val="27288481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82C8F7-1AE6-9F48-A6C9-6654F6886EF0}" type="datetimeFigureOut">
              <a:rPr lang="en-US" smtClean="0"/>
              <a:t>3/25/25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65A06F5-50D4-F74C-891D-290201756FE5}" type="slidenum">
              <a:rPr lang="en-US" smtClean="0"/>
              <a:t>‹#›</a:t>
            </a:fld>
            <a:endParaRPr lang="en-US"/>
          </a:p>
        </p:txBody>
      </p:sp>
    </p:spTree>
    <p:extLst>
      <p:ext uri="{BB962C8B-B14F-4D97-AF65-F5344CB8AC3E}">
        <p14:creationId xmlns:p14="http://schemas.microsoft.com/office/powerpoint/2010/main" val="42311475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194560"/>
            <a:ext cx="12386548" cy="7680960"/>
          </a:xfrm>
        </p:spPr>
        <p:txBody>
          <a:bodyPr anchor="b"/>
          <a:lstStyle>
            <a:lvl1pPr>
              <a:defRPr sz="13440"/>
            </a:lvl1pPr>
          </a:lstStyle>
          <a:p>
            <a:r>
              <a:rPr lang="en-US"/>
              <a:t>Click to edit Master title style</a:t>
            </a:r>
            <a:endParaRPr lang="en-US" dirty="0"/>
          </a:p>
        </p:txBody>
      </p:sp>
      <p:sp>
        <p:nvSpPr>
          <p:cNvPr id="3" name="Content Placeholder 2"/>
          <p:cNvSpPr>
            <a:spLocks noGrp="1"/>
          </p:cNvSpPr>
          <p:nvPr>
            <p:ph idx="1"/>
          </p:nvPr>
        </p:nvSpPr>
        <p:spPr>
          <a:xfrm>
            <a:off x="16327042" y="4739647"/>
            <a:ext cx="19442430" cy="233934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645332" y="9875520"/>
            <a:ext cx="12386548"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a:t>Click to edit Master text styles</a:t>
            </a:r>
          </a:p>
        </p:txBody>
      </p:sp>
      <p:sp>
        <p:nvSpPr>
          <p:cNvPr id="5" name="Date Placeholder 4"/>
          <p:cNvSpPr>
            <a:spLocks noGrp="1"/>
          </p:cNvSpPr>
          <p:nvPr>
            <p:ph type="dt" sz="half" idx="10"/>
          </p:nvPr>
        </p:nvSpPr>
        <p:spPr/>
        <p:txBody>
          <a:bodyPr/>
          <a:lstStyle/>
          <a:p>
            <a:fld id="{B182C8F7-1AE6-9F48-A6C9-6654F6886EF0}" type="datetimeFigureOut">
              <a:rPr lang="en-US" smtClean="0"/>
              <a:t>3/25/25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5A06F5-50D4-F74C-891D-290201756FE5}" type="slidenum">
              <a:rPr lang="en-US" smtClean="0"/>
              <a:t>‹#›</a:t>
            </a:fld>
            <a:endParaRPr lang="en-US"/>
          </a:p>
        </p:txBody>
      </p:sp>
    </p:spTree>
    <p:extLst>
      <p:ext uri="{BB962C8B-B14F-4D97-AF65-F5344CB8AC3E}">
        <p14:creationId xmlns:p14="http://schemas.microsoft.com/office/powerpoint/2010/main" val="8319763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194560"/>
            <a:ext cx="12386548" cy="7680960"/>
          </a:xfrm>
        </p:spPr>
        <p:txBody>
          <a:bodyPr anchor="b"/>
          <a:lstStyle>
            <a:lvl1pPr>
              <a:defRPr sz="134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6327042" y="4739647"/>
            <a:ext cx="19442430" cy="233934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a:t>Click icon to add picture</a:t>
            </a:r>
            <a:endParaRPr lang="en-US" dirty="0"/>
          </a:p>
        </p:txBody>
      </p:sp>
      <p:sp>
        <p:nvSpPr>
          <p:cNvPr id="4" name="Text Placeholder 3"/>
          <p:cNvSpPr>
            <a:spLocks noGrp="1"/>
          </p:cNvSpPr>
          <p:nvPr>
            <p:ph type="body" sz="half" idx="2"/>
          </p:nvPr>
        </p:nvSpPr>
        <p:spPr>
          <a:xfrm>
            <a:off x="2645332" y="9875520"/>
            <a:ext cx="12386548"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a:t>Click to edit Master text styles</a:t>
            </a:r>
          </a:p>
        </p:txBody>
      </p:sp>
      <p:sp>
        <p:nvSpPr>
          <p:cNvPr id="5" name="Date Placeholder 4"/>
          <p:cNvSpPr>
            <a:spLocks noGrp="1"/>
          </p:cNvSpPr>
          <p:nvPr>
            <p:ph type="dt" sz="half" idx="10"/>
          </p:nvPr>
        </p:nvSpPr>
        <p:spPr/>
        <p:txBody>
          <a:bodyPr/>
          <a:lstStyle/>
          <a:p>
            <a:fld id="{B182C8F7-1AE6-9F48-A6C9-6654F6886EF0}" type="datetimeFigureOut">
              <a:rPr lang="en-US" smtClean="0"/>
              <a:t>3/25/25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5A06F5-50D4-F74C-891D-290201756FE5}" type="slidenum">
              <a:rPr lang="en-US" smtClean="0"/>
              <a:t>‹#›</a:t>
            </a:fld>
            <a:endParaRPr lang="en-US"/>
          </a:p>
        </p:txBody>
      </p:sp>
    </p:spTree>
    <p:extLst>
      <p:ext uri="{BB962C8B-B14F-4D97-AF65-F5344CB8AC3E}">
        <p14:creationId xmlns:p14="http://schemas.microsoft.com/office/powerpoint/2010/main" val="28471032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40330" y="1752607"/>
            <a:ext cx="3312414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640330" y="8763000"/>
            <a:ext cx="3312414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40330" y="30510487"/>
            <a:ext cx="8641080" cy="1752600"/>
          </a:xfrm>
          <a:prstGeom prst="rect">
            <a:avLst/>
          </a:prstGeom>
        </p:spPr>
        <p:txBody>
          <a:bodyPr vert="horz" lIns="91440" tIns="45720" rIns="91440" bIns="45720" rtlCol="0" anchor="ctr"/>
          <a:lstStyle>
            <a:lvl1pPr algn="l">
              <a:defRPr sz="5040">
                <a:solidFill>
                  <a:schemeClr val="tx1">
                    <a:tint val="75000"/>
                  </a:schemeClr>
                </a:solidFill>
              </a:defRPr>
            </a:lvl1pPr>
          </a:lstStyle>
          <a:p>
            <a:fld id="{B182C8F7-1AE6-9F48-A6C9-6654F6886EF0}" type="datetimeFigureOut">
              <a:rPr lang="en-US" smtClean="0"/>
              <a:t>3/25/25</a:t>
            </a:fld>
            <a:endParaRPr lang="en-US"/>
          </a:p>
        </p:txBody>
      </p:sp>
      <p:sp>
        <p:nvSpPr>
          <p:cNvPr id="5" name="Footer Placeholder 4"/>
          <p:cNvSpPr>
            <a:spLocks noGrp="1"/>
          </p:cNvSpPr>
          <p:nvPr>
            <p:ph type="ftr" sz="quarter" idx="3"/>
          </p:nvPr>
        </p:nvSpPr>
        <p:spPr>
          <a:xfrm>
            <a:off x="12721590" y="30510487"/>
            <a:ext cx="12961620" cy="17526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123390" y="30510487"/>
            <a:ext cx="8641080" cy="1752600"/>
          </a:xfrm>
          <a:prstGeom prst="rect">
            <a:avLst/>
          </a:prstGeom>
        </p:spPr>
        <p:txBody>
          <a:bodyPr vert="horz" lIns="91440" tIns="45720" rIns="91440" bIns="45720" rtlCol="0" anchor="ctr"/>
          <a:lstStyle>
            <a:lvl1pPr algn="r">
              <a:defRPr sz="5040">
                <a:solidFill>
                  <a:schemeClr val="tx1">
                    <a:tint val="75000"/>
                  </a:schemeClr>
                </a:solidFill>
              </a:defRPr>
            </a:lvl1pPr>
          </a:lstStyle>
          <a:p>
            <a:fld id="{165A06F5-50D4-F74C-891D-290201756FE5}" type="slidenum">
              <a:rPr lang="en-US" smtClean="0"/>
              <a:t>‹#›</a:t>
            </a:fld>
            <a:endParaRPr lang="en-US"/>
          </a:p>
        </p:txBody>
      </p:sp>
    </p:spTree>
    <p:extLst>
      <p:ext uri="{BB962C8B-B14F-4D97-AF65-F5344CB8AC3E}">
        <p14:creationId xmlns:p14="http://schemas.microsoft.com/office/powerpoint/2010/main" val="6344099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18/10/relationships/comments" Target="../comments/modernComment_107_3D2365CB.xml"/><Relationship Id="rId7" Type="http://schemas.openxmlformats.org/officeDocument/2006/relationships/image" Target="../media/image4.png"/><Relationship Id="rId12"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jpeg"/><Relationship Id="rId11" Type="http://schemas.openxmlformats.org/officeDocument/2006/relationships/image" Target="../media/image8.png"/><Relationship Id="rId5" Type="http://schemas.openxmlformats.org/officeDocument/2006/relationships/image" Target="../media/image2.png"/><Relationship Id="rId10" Type="http://schemas.openxmlformats.org/officeDocument/2006/relationships/image" Target="../media/image7.png"/><Relationship Id="rId4" Type="http://schemas.openxmlformats.org/officeDocument/2006/relationships/image" Target="../media/image1.emf"/><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1" name="Group 80">
            <a:extLst>
              <a:ext uri="{FF2B5EF4-FFF2-40B4-BE49-F238E27FC236}">
                <a16:creationId xmlns:a16="http://schemas.microsoft.com/office/drawing/2014/main" id="{FFCF6E43-B67A-480A-0604-767F901F8F95}"/>
              </a:ext>
            </a:extLst>
          </p:cNvPr>
          <p:cNvGrpSpPr/>
          <p:nvPr/>
        </p:nvGrpSpPr>
        <p:grpSpPr>
          <a:xfrm>
            <a:off x="0" y="-2280"/>
            <a:ext cx="38404800" cy="33010650"/>
            <a:chOff x="0" y="-30948"/>
            <a:chExt cx="38404800" cy="33010650"/>
          </a:xfrm>
        </p:grpSpPr>
        <p:sp>
          <p:nvSpPr>
            <p:cNvPr id="82" name="Rectangle 81">
              <a:extLst>
                <a:ext uri="{FF2B5EF4-FFF2-40B4-BE49-F238E27FC236}">
                  <a16:creationId xmlns:a16="http://schemas.microsoft.com/office/drawing/2014/main" id="{A768F501-7FCE-7DD4-5CDF-F912AC7F6787}"/>
                </a:ext>
              </a:extLst>
            </p:cNvPr>
            <p:cNvSpPr/>
            <p:nvPr/>
          </p:nvSpPr>
          <p:spPr>
            <a:xfrm>
              <a:off x="0" y="0"/>
              <a:ext cx="38404800" cy="3291840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dirty="0">
                <a:solidFill>
                  <a:srgbClr val="002060"/>
                </a:solidFill>
              </a:endParaRPr>
            </a:p>
          </p:txBody>
        </p:sp>
        <p:grpSp>
          <p:nvGrpSpPr>
            <p:cNvPr id="83" name="Group 82">
              <a:extLst>
                <a:ext uri="{FF2B5EF4-FFF2-40B4-BE49-F238E27FC236}">
                  <a16:creationId xmlns:a16="http://schemas.microsoft.com/office/drawing/2014/main" id="{2018D4D2-E5E4-4CBB-4960-DCB9C584E2A3}"/>
                </a:ext>
              </a:extLst>
            </p:cNvPr>
            <p:cNvGrpSpPr/>
            <p:nvPr/>
          </p:nvGrpSpPr>
          <p:grpSpPr>
            <a:xfrm>
              <a:off x="0" y="-30948"/>
              <a:ext cx="38404800" cy="33010650"/>
              <a:chOff x="0" y="-92251"/>
              <a:chExt cx="38404800" cy="33010650"/>
            </a:xfrm>
          </p:grpSpPr>
          <p:sp>
            <p:nvSpPr>
              <p:cNvPr id="84" name="Rectangle 83">
                <a:extLst>
                  <a:ext uri="{FF2B5EF4-FFF2-40B4-BE49-F238E27FC236}">
                    <a16:creationId xmlns:a16="http://schemas.microsoft.com/office/drawing/2014/main" id="{A31A22F0-9917-D867-0A3F-527999B06A55}"/>
                  </a:ext>
                </a:extLst>
              </p:cNvPr>
              <p:cNvSpPr/>
              <p:nvPr/>
            </p:nvSpPr>
            <p:spPr>
              <a:xfrm>
                <a:off x="0" y="-92251"/>
                <a:ext cx="38404800" cy="3771398"/>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b="1" dirty="0">
                  <a:solidFill>
                    <a:srgbClr val="002060"/>
                  </a:solidFill>
                </a:endParaRPr>
              </a:p>
            </p:txBody>
          </p:sp>
          <p:sp>
            <p:nvSpPr>
              <p:cNvPr id="85" name="Rectangle 84">
                <a:extLst>
                  <a:ext uri="{FF2B5EF4-FFF2-40B4-BE49-F238E27FC236}">
                    <a16:creationId xmlns:a16="http://schemas.microsoft.com/office/drawing/2014/main" id="{A570D7D4-E670-CCD5-295A-98F7E886AC99}"/>
                  </a:ext>
                </a:extLst>
              </p:cNvPr>
              <p:cNvSpPr>
                <a:spLocks/>
              </p:cNvSpPr>
              <p:nvPr/>
            </p:nvSpPr>
            <p:spPr>
              <a:xfrm>
                <a:off x="0" y="31977324"/>
                <a:ext cx="38404800" cy="9410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88" name="Rectangle 87">
                <a:extLst>
                  <a:ext uri="{FF2B5EF4-FFF2-40B4-BE49-F238E27FC236}">
                    <a16:creationId xmlns:a16="http://schemas.microsoft.com/office/drawing/2014/main" id="{9E86F209-2B5E-E0C4-6D23-FCEDD992D5A3}"/>
                  </a:ext>
                </a:extLst>
              </p:cNvPr>
              <p:cNvSpPr/>
              <p:nvPr/>
            </p:nvSpPr>
            <p:spPr>
              <a:xfrm>
                <a:off x="0" y="5981215"/>
                <a:ext cx="38404800" cy="2599415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solidFill>
                    <a:srgbClr val="002060"/>
                  </a:solidFill>
                </a:endParaRPr>
              </a:p>
            </p:txBody>
          </p:sp>
          <p:sp>
            <p:nvSpPr>
              <p:cNvPr id="89" name="TextBox 88">
                <a:extLst>
                  <a:ext uri="{FF2B5EF4-FFF2-40B4-BE49-F238E27FC236}">
                    <a16:creationId xmlns:a16="http://schemas.microsoft.com/office/drawing/2014/main" id="{60B73ABB-8D6E-4307-0333-5909182D4E18}"/>
                  </a:ext>
                </a:extLst>
              </p:cNvPr>
              <p:cNvSpPr txBox="1">
                <a:spLocks/>
              </p:cNvSpPr>
              <p:nvPr/>
            </p:nvSpPr>
            <p:spPr>
              <a:xfrm>
                <a:off x="4197504" y="245387"/>
                <a:ext cx="30944745" cy="2800767"/>
              </a:xfrm>
              <a:prstGeom prst="rect">
                <a:avLst/>
              </a:prstGeom>
              <a:noFill/>
            </p:spPr>
            <p:txBody>
              <a:bodyPr wrap="square" rtlCol="0">
                <a:spAutoFit/>
              </a:bodyPr>
              <a:lstStyle/>
              <a:p>
                <a:pPr algn="ctr"/>
                <a:r>
                  <a:rPr lang="en-US" sz="8700" b="1" dirty="0">
                    <a:solidFill>
                      <a:schemeClr val="bg1"/>
                    </a:solidFill>
                  </a:rPr>
                  <a:t>Intracranial EEG Correlates of Concurrent Demands on </a:t>
                </a:r>
                <a:br>
                  <a:rPr lang="en-US" sz="8700" b="1" dirty="0">
                    <a:solidFill>
                      <a:schemeClr val="bg1"/>
                    </a:solidFill>
                  </a:rPr>
                </a:br>
                <a:r>
                  <a:rPr lang="en-US" sz="8700" b="1" dirty="0">
                    <a:solidFill>
                      <a:schemeClr val="bg1"/>
                    </a:solidFill>
                  </a:rPr>
                  <a:t>Cognitive Stability and Flexibility </a:t>
                </a:r>
              </a:p>
            </p:txBody>
          </p:sp>
        </p:grpSp>
      </p:grpSp>
      <p:sp>
        <p:nvSpPr>
          <p:cNvPr id="77" name="Rectangle 76">
            <a:extLst>
              <a:ext uri="{FF2B5EF4-FFF2-40B4-BE49-F238E27FC236}">
                <a16:creationId xmlns:a16="http://schemas.microsoft.com/office/drawing/2014/main" id="{2DFB00F0-1102-7B36-11A1-EC86FF82C051}"/>
              </a:ext>
            </a:extLst>
          </p:cNvPr>
          <p:cNvSpPr>
            <a:spLocks noGrp="1" noRot="1" noMove="1" noResize="1" noEditPoints="1" noAdjustHandles="1" noChangeArrowheads="1" noChangeShapeType="1"/>
          </p:cNvSpPr>
          <p:nvPr/>
        </p:nvSpPr>
        <p:spPr>
          <a:xfrm>
            <a:off x="0" y="6071186"/>
            <a:ext cx="38404800" cy="2599415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solidFill>
                <a:srgbClr val="002060"/>
              </a:solidFill>
            </a:endParaRPr>
          </a:p>
        </p:txBody>
      </p:sp>
      <p:sp>
        <p:nvSpPr>
          <p:cNvPr id="12" name="TextBox 11">
            <a:extLst>
              <a:ext uri="{FF2B5EF4-FFF2-40B4-BE49-F238E27FC236}">
                <a16:creationId xmlns:a16="http://schemas.microsoft.com/office/drawing/2014/main" id="{F1EB1B2A-A7E8-21BB-6F17-A652D1A1DF77}"/>
              </a:ext>
            </a:extLst>
          </p:cNvPr>
          <p:cNvSpPr txBox="1">
            <a:spLocks noGrp="1" noRot="1" noMove="1" noResize="1" noEditPoints="1" noAdjustHandles="1" noChangeArrowheads="1" noChangeShapeType="1"/>
          </p:cNvSpPr>
          <p:nvPr/>
        </p:nvSpPr>
        <p:spPr>
          <a:xfrm>
            <a:off x="0" y="3712532"/>
            <a:ext cx="38404800" cy="2585323"/>
          </a:xfrm>
          <a:prstGeom prst="rect">
            <a:avLst/>
          </a:prstGeom>
          <a:noFill/>
        </p:spPr>
        <p:txBody>
          <a:bodyPr wrap="square" rtlCol="0">
            <a:spAutoFit/>
          </a:bodyPr>
          <a:lstStyle/>
          <a:p>
            <a:pPr marL="0" marR="0" algn="ctr">
              <a:spcBef>
                <a:spcPts val="0"/>
              </a:spcBef>
              <a:spcAft>
                <a:spcPts val="0"/>
              </a:spcAft>
            </a:pPr>
            <a:r>
              <a:rPr lang="en-US" sz="4400" dirty="0">
                <a:effectLst/>
                <a:ea typeface="DengXian" panose="02010600030101010101" pitchFamily="2" charset="-122"/>
                <a:cs typeface="Times New Roman" panose="02020603050405020304" pitchFamily="18" charset="0"/>
              </a:rPr>
              <a:t>Jinjiang Zhang</a:t>
            </a:r>
            <a:r>
              <a:rPr lang="en-US" sz="4400" baseline="30000" dirty="0">
                <a:effectLst/>
                <a:ea typeface="DengXian" panose="02010600030101010101" pitchFamily="2" charset="-122"/>
                <a:cs typeface="Times New Roman" panose="02020603050405020304" pitchFamily="18" charset="0"/>
              </a:rPr>
              <a:t>1,2</a:t>
            </a:r>
            <a:r>
              <a:rPr lang="en-US" sz="4400" dirty="0">
                <a:effectLst/>
                <a:ea typeface="DengXian" panose="02010600030101010101" pitchFamily="2" charset="-122"/>
                <a:cs typeface="Times New Roman" panose="02020603050405020304" pitchFamily="18" charset="0"/>
              </a:rPr>
              <a:t>, Raphael Geddert</a:t>
            </a:r>
            <a:r>
              <a:rPr lang="en-US" sz="4400" baseline="30000" dirty="0">
                <a:effectLst/>
                <a:ea typeface="DengXian" panose="02010600030101010101" pitchFamily="2" charset="-122"/>
                <a:cs typeface="Times New Roman" panose="02020603050405020304" pitchFamily="18" charset="0"/>
              </a:rPr>
              <a:t>1,2</a:t>
            </a:r>
            <a:r>
              <a:rPr lang="en-US" sz="4400" dirty="0">
                <a:effectLst/>
                <a:ea typeface="DengXian" panose="02010600030101010101" pitchFamily="2" charset="-122"/>
                <a:cs typeface="Times New Roman" panose="02020603050405020304" pitchFamily="18" charset="0"/>
              </a:rPr>
              <a:t>, R</a:t>
            </a:r>
            <a:r>
              <a:rPr lang="en-US" sz="4400" dirty="0">
                <a:ea typeface="DengXian" panose="02010600030101010101" pitchFamily="2" charset="-122"/>
                <a:cs typeface="Times New Roman" panose="02020603050405020304" pitchFamily="18" charset="0"/>
              </a:rPr>
              <a:t>oshni </a:t>
            </a:r>
            <a:r>
              <a:rPr lang="en-US" sz="4400" dirty="0">
                <a:effectLst/>
                <a:ea typeface="DengXian" panose="02010600030101010101" pitchFamily="2" charset="-122"/>
                <a:cs typeface="Times New Roman" panose="02020603050405020304" pitchFamily="18" charset="0"/>
              </a:rPr>
              <a:t>Ammanamanchi</a:t>
            </a:r>
            <a:r>
              <a:rPr lang="en-US" sz="4400" baseline="30000" dirty="0">
                <a:effectLst/>
                <a:ea typeface="DengXian" panose="02010600030101010101" pitchFamily="2" charset="-122"/>
                <a:cs typeface="Times New Roman" panose="02020603050405020304" pitchFamily="18" charset="0"/>
              </a:rPr>
              <a:t>1,2</a:t>
            </a:r>
            <a:r>
              <a:rPr lang="en-US" sz="4400" dirty="0">
                <a:effectLst/>
                <a:ea typeface="DengXian" panose="02010600030101010101" pitchFamily="2" charset="-122"/>
                <a:cs typeface="Times New Roman" panose="02020603050405020304" pitchFamily="18" charset="0"/>
              </a:rPr>
              <a:t>, Andrew Michael</a:t>
            </a:r>
            <a:r>
              <a:rPr lang="en-US" sz="4400" baseline="30000" dirty="0"/>
              <a:t>2</a:t>
            </a:r>
            <a:r>
              <a:rPr lang="en-US" sz="4400" dirty="0">
                <a:effectLst/>
                <a:ea typeface="DengXian" panose="02010600030101010101" pitchFamily="2" charset="-122"/>
                <a:cs typeface="Times New Roman" panose="02020603050405020304" pitchFamily="18" charset="0"/>
              </a:rPr>
              <a:t>, Tobias Egner</a:t>
            </a:r>
          </a:p>
          <a:p>
            <a:pPr algn="ctr">
              <a:lnSpc>
                <a:spcPct val="100000"/>
              </a:lnSpc>
              <a:spcBef>
                <a:spcPts val="0"/>
              </a:spcBef>
            </a:pPr>
            <a:r>
              <a:rPr lang="en-US" sz="3200" dirty="0"/>
              <a:t>Department of Psychology and Neuroscience</a:t>
            </a:r>
            <a:r>
              <a:rPr lang="en-US" sz="3200" baseline="30000" dirty="0"/>
              <a:t>1</a:t>
            </a:r>
            <a:r>
              <a:rPr lang="en-US" sz="3200" dirty="0"/>
              <a:t>, Center for Cognitive Neuroscience</a:t>
            </a:r>
            <a:r>
              <a:rPr lang="en-US" sz="3200" baseline="30000" dirty="0"/>
              <a:t>2</a:t>
            </a:r>
            <a:endParaRPr lang="en-US" sz="3200" dirty="0"/>
          </a:p>
          <a:p>
            <a:pPr algn="ctr">
              <a:lnSpc>
                <a:spcPct val="100000"/>
              </a:lnSpc>
              <a:spcBef>
                <a:spcPts val="0"/>
              </a:spcBef>
            </a:pPr>
            <a:r>
              <a:rPr lang="en-US" sz="3200" dirty="0"/>
              <a:t>Duke University</a:t>
            </a:r>
          </a:p>
          <a:p>
            <a:pPr algn="ctr"/>
            <a:endParaRPr lang="en-US" sz="5400" dirty="0"/>
          </a:p>
        </p:txBody>
      </p:sp>
      <p:sp>
        <p:nvSpPr>
          <p:cNvPr id="24" name="Rectangle 23">
            <a:extLst>
              <a:ext uri="{FF2B5EF4-FFF2-40B4-BE49-F238E27FC236}">
                <a16:creationId xmlns:a16="http://schemas.microsoft.com/office/drawing/2014/main" id="{FD059439-93D8-B695-895C-B2FE12234E74}"/>
              </a:ext>
            </a:extLst>
          </p:cNvPr>
          <p:cNvSpPr/>
          <p:nvPr/>
        </p:nvSpPr>
        <p:spPr>
          <a:xfrm>
            <a:off x="26097370" y="28592602"/>
            <a:ext cx="11848687" cy="802268"/>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t>References/Acknowledgments</a:t>
            </a:r>
          </a:p>
        </p:txBody>
      </p:sp>
      <p:sp>
        <p:nvSpPr>
          <p:cNvPr id="29" name="TextBox 28">
            <a:extLst>
              <a:ext uri="{FF2B5EF4-FFF2-40B4-BE49-F238E27FC236}">
                <a16:creationId xmlns:a16="http://schemas.microsoft.com/office/drawing/2014/main" id="{8E202A96-2F63-6B62-E2A5-E89EFE961633}"/>
              </a:ext>
            </a:extLst>
          </p:cNvPr>
          <p:cNvSpPr txBox="1"/>
          <p:nvPr/>
        </p:nvSpPr>
        <p:spPr>
          <a:xfrm>
            <a:off x="154208" y="7213258"/>
            <a:ext cx="10759443" cy="7294305"/>
          </a:xfrm>
          <a:prstGeom prst="rect">
            <a:avLst/>
          </a:prstGeom>
          <a:noFill/>
        </p:spPr>
        <p:txBody>
          <a:bodyPr wrap="square" rtlCol="0">
            <a:spAutoFit/>
          </a:bodyPr>
          <a:lstStyle/>
          <a:p>
            <a:pPr marL="571500" indent="-571500">
              <a:spcAft>
                <a:spcPts val="1200"/>
              </a:spcAft>
              <a:buFont typeface="Arial" panose="020B0604020202020204" pitchFamily="34" charset="0"/>
              <a:buChar char="•"/>
            </a:pPr>
            <a:r>
              <a:rPr lang="en-US" sz="3200" b="1" dirty="0">
                <a:solidFill>
                  <a:schemeClr val="accent1">
                    <a:lumMod val="75000"/>
                  </a:schemeClr>
                </a:solidFill>
                <a:latin typeface="Calibri" panose="020F0502020204030204" pitchFamily="34" charset="0"/>
                <a:ea typeface="Calibri" panose="020F0502020204030204" pitchFamily="34" charset="0"/>
                <a:cs typeface="Times New Roman" panose="02020603050405020304" pitchFamily="18" charset="0"/>
              </a:rPr>
              <a:t>Cognitive stability </a:t>
            </a:r>
            <a:r>
              <a:rPr lang="en-US" sz="3200" dirty="0">
                <a:solidFill>
                  <a:schemeClr val="accent1">
                    <a:lumMod val="75000"/>
                  </a:schemeClr>
                </a:solidFill>
                <a:latin typeface="Calibri" panose="020F0502020204030204" pitchFamily="34" charset="0"/>
                <a:ea typeface="Calibri" panose="020F0502020204030204" pitchFamily="34" charset="0"/>
                <a:cs typeface="Times New Roman" panose="02020603050405020304" pitchFamily="18" charset="0"/>
              </a:rPr>
              <a:t>(task focus) and </a:t>
            </a:r>
            <a:r>
              <a:rPr lang="en-US" sz="3200" b="1" dirty="0">
                <a:solidFill>
                  <a:schemeClr val="accent1">
                    <a:lumMod val="75000"/>
                  </a:schemeClr>
                </a:solidFill>
                <a:latin typeface="Calibri" panose="020F0502020204030204" pitchFamily="34" charset="0"/>
                <a:ea typeface="Calibri" panose="020F0502020204030204" pitchFamily="34" charset="0"/>
                <a:cs typeface="Times New Roman" panose="02020603050405020304" pitchFamily="18" charset="0"/>
              </a:rPr>
              <a:t>flexibility</a:t>
            </a:r>
            <a:r>
              <a:rPr lang="en-US" sz="3200" dirty="0">
                <a:solidFill>
                  <a:schemeClr val="accent1">
                    <a:lumMod val="75000"/>
                  </a:schemeClr>
                </a:solidFill>
                <a:latin typeface="Calibri" panose="020F0502020204030204" pitchFamily="34" charset="0"/>
                <a:ea typeface="Calibri" panose="020F0502020204030204" pitchFamily="34" charset="0"/>
                <a:cs typeface="Times New Roman" panose="02020603050405020304" pitchFamily="18" charset="0"/>
              </a:rPr>
              <a:t> (task switching) are two core capacities of cognitive control, yet their relationship and neural substrates are unclear</a:t>
            </a:r>
            <a:r>
              <a:rPr lang="en-US" sz="3200" baseline="30000" dirty="0">
                <a:solidFill>
                  <a:schemeClr val="accent1">
                    <a:lumMod val="75000"/>
                  </a:schemeClr>
                </a:solidFill>
                <a:latin typeface="Calibri" panose="020F0502020204030204" pitchFamily="34" charset="0"/>
                <a:ea typeface="Calibri" panose="020F0502020204030204" pitchFamily="34" charset="0"/>
                <a:cs typeface="Times New Roman" panose="02020603050405020304" pitchFamily="18" charset="0"/>
              </a:rPr>
              <a:t>1,2</a:t>
            </a:r>
          </a:p>
          <a:p>
            <a:pPr marL="571500" indent="-571500">
              <a:spcAft>
                <a:spcPts val="1200"/>
              </a:spcAft>
              <a:buFont typeface="Arial" panose="020B0604020202020204" pitchFamily="34" charset="0"/>
              <a:buChar char="•"/>
            </a:pPr>
            <a:r>
              <a:rPr lang="en-US" sz="3200" dirty="0">
                <a:solidFill>
                  <a:schemeClr val="accent1">
                    <a:lumMod val="75000"/>
                  </a:schemeClr>
                </a:solidFill>
                <a:latin typeface="Calibri" panose="020F0502020204030204" pitchFamily="34" charset="0"/>
                <a:ea typeface="Calibri" panose="020F0502020204030204" pitchFamily="34" charset="0"/>
                <a:cs typeface="Times New Roman" panose="02020603050405020304" pitchFamily="18" charset="0"/>
              </a:rPr>
              <a:t>Previous studies have separately shown activation for stability and flexibility in lateral and medial frontal cortex</a:t>
            </a:r>
            <a:r>
              <a:rPr lang="en-US" sz="3200" baseline="30000" dirty="0">
                <a:solidFill>
                  <a:schemeClr val="accent1">
                    <a:lumMod val="75000"/>
                  </a:schemeClr>
                </a:solidFill>
                <a:latin typeface="Calibri" panose="020F0502020204030204" pitchFamily="34" charset="0"/>
                <a:ea typeface="Calibri" panose="020F0502020204030204" pitchFamily="34" charset="0"/>
                <a:cs typeface="Times New Roman" panose="02020603050405020304" pitchFamily="18" charset="0"/>
              </a:rPr>
              <a:t>3,4</a:t>
            </a:r>
            <a:r>
              <a:rPr lang="en-US" sz="3200" dirty="0">
                <a:solidFill>
                  <a:schemeClr val="accent1">
                    <a:lumMod val="75000"/>
                  </a:schemeClr>
                </a:solidFill>
                <a:latin typeface="Calibri" panose="020F0502020204030204" pitchFamily="34" charset="0"/>
                <a:ea typeface="Calibri" panose="020F0502020204030204" pitchFamily="34" charset="0"/>
                <a:cs typeface="Times New Roman" panose="02020603050405020304" pitchFamily="18" charset="0"/>
              </a:rPr>
              <a:t>, but whether they have distinct or shared neural substrates is still not known</a:t>
            </a:r>
          </a:p>
          <a:p>
            <a:pPr marL="571500" indent="-571500">
              <a:spcAft>
                <a:spcPts val="1200"/>
              </a:spcAft>
              <a:buFont typeface="Arial" panose="020B0604020202020204" pitchFamily="34" charset="0"/>
              <a:buChar char="•"/>
            </a:pPr>
            <a:r>
              <a:rPr lang="en-US" sz="3200" b="1" dirty="0">
                <a:solidFill>
                  <a:schemeClr val="accent1">
                    <a:lumMod val="75000"/>
                  </a:schemeClr>
                </a:solidFill>
                <a:latin typeface="Calibri" panose="020F0502020204030204" pitchFamily="34" charset="0"/>
                <a:cs typeface="Times New Roman" panose="02020603050405020304" pitchFamily="18" charset="0"/>
              </a:rPr>
              <a:t>Do cognitive stability and flexibility have distinct or shared neural substrates?</a:t>
            </a:r>
          </a:p>
          <a:p>
            <a:pPr marL="571500" indent="-571500">
              <a:spcAft>
                <a:spcPts val="1200"/>
              </a:spcAft>
              <a:buFont typeface="Arial" panose="020B0604020202020204" pitchFamily="34" charset="0"/>
              <a:buChar char="•"/>
            </a:pPr>
            <a:endParaRPr lang="en-US" sz="3200" b="1" dirty="0">
              <a:solidFill>
                <a:schemeClr val="accent1">
                  <a:lumMod val="75000"/>
                </a:schemeClr>
              </a:solidFill>
              <a:latin typeface="Calibri" panose="020F0502020204030204" pitchFamily="34" charset="0"/>
              <a:cs typeface="Times New Roman" panose="02020603050405020304" pitchFamily="18" charset="0"/>
            </a:endParaRPr>
          </a:p>
          <a:p>
            <a:pPr marL="571500" indent="-571500">
              <a:spcAft>
                <a:spcPts val="1200"/>
              </a:spcAft>
              <a:buFont typeface="Arial" panose="020B0604020202020204" pitchFamily="34" charset="0"/>
              <a:buChar char="•"/>
            </a:pPr>
            <a:endParaRPr lang="en-US" sz="3200" dirty="0">
              <a:solidFill>
                <a:schemeClr val="accent1">
                  <a:lumMod val="75000"/>
                </a:schemeClr>
              </a:solidFill>
              <a:latin typeface="Calibri" panose="020F0502020204030204" pitchFamily="34" charset="0"/>
              <a:cs typeface="Times New Roman" panose="02020603050405020304" pitchFamily="18" charset="0"/>
            </a:endParaRPr>
          </a:p>
          <a:p>
            <a:pPr>
              <a:spcAft>
                <a:spcPts val="1200"/>
              </a:spcAft>
            </a:pPr>
            <a:endParaRPr lang="en-US" sz="3200" dirty="0">
              <a:solidFill>
                <a:schemeClr val="accent1">
                  <a:lumMod val="75000"/>
                </a:schemeClr>
              </a:solidFill>
              <a:latin typeface="Calibri" panose="020F0502020204030204" pitchFamily="34" charset="0"/>
              <a:cs typeface="Times New Roman" panose="02020603050405020304" pitchFamily="18" charset="0"/>
            </a:endParaRPr>
          </a:p>
          <a:p>
            <a:pPr marL="571500" indent="-571500">
              <a:spcAft>
                <a:spcPts val="1200"/>
              </a:spcAft>
              <a:buFont typeface="Arial" panose="020B0604020202020204" pitchFamily="34" charset="0"/>
              <a:buChar char="•"/>
            </a:pPr>
            <a:endParaRPr lang="en-US" sz="2400" dirty="0">
              <a:solidFill>
                <a:schemeClr val="accent1">
                  <a:lumMod val="75000"/>
                </a:schemeClr>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33" name="Picture 32">
            <a:extLst>
              <a:ext uri="{FF2B5EF4-FFF2-40B4-BE49-F238E27FC236}">
                <a16:creationId xmlns:a16="http://schemas.microsoft.com/office/drawing/2014/main" id="{4059280B-8587-0372-E969-4B92B0713351}"/>
              </a:ext>
            </a:extLst>
          </p:cNvPr>
          <p:cNvPicPr>
            <a:picLocks noChangeAspect="1"/>
          </p:cNvPicPr>
          <p:nvPr/>
        </p:nvPicPr>
        <p:blipFill>
          <a:blip r:embed="rId4"/>
          <a:stretch>
            <a:fillRect/>
          </a:stretch>
        </p:blipFill>
        <p:spPr>
          <a:xfrm>
            <a:off x="195265" y="32192310"/>
            <a:ext cx="1489368" cy="641163"/>
          </a:xfrm>
          <a:prstGeom prst="rect">
            <a:avLst/>
          </a:prstGeom>
        </p:spPr>
      </p:pic>
      <p:sp>
        <p:nvSpPr>
          <p:cNvPr id="63" name="Rectangle 62">
            <a:extLst>
              <a:ext uri="{FF2B5EF4-FFF2-40B4-BE49-F238E27FC236}">
                <a16:creationId xmlns:a16="http://schemas.microsoft.com/office/drawing/2014/main" id="{8490B1F3-34CE-DD06-18A5-5BA1C94A763D}"/>
              </a:ext>
            </a:extLst>
          </p:cNvPr>
          <p:cNvSpPr/>
          <p:nvPr/>
        </p:nvSpPr>
        <p:spPr>
          <a:xfrm>
            <a:off x="135204" y="26009625"/>
            <a:ext cx="10778447" cy="70114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t>Behavioral Results</a:t>
            </a:r>
          </a:p>
        </p:txBody>
      </p:sp>
      <p:sp>
        <p:nvSpPr>
          <p:cNvPr id="67" name="Rectangle 66">
            <a:extLst>
              <a:ext uri="{FF2B5EF4-FFF2-40B4-BE49-F238E27FC236}">
                <a16:creationId xmlns:a16="http://schemas.microsoft.com/office/drawing/2014/main" id="{8A011034-C66C-D71A-E81E-BA74789EA2C7}"/>
              </a:ext>
            </a:extLst>
          </p:cNvPr>
          <p:cNvSpPr/>
          <p:nvPr/>
        </p:nvSpPr>
        <p:spPr>
          <a:xfrm>
            <a:off x="212840" y="12333710"/>
            <a:ext cx="10759445" cy="773584"/>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t>Methods</a:t>
            </a:r>
          </a:p>
        </p:txBody>
      </p:sp>
      <p:sp>
        <p:nvSpPr>
          <p:cNvPr id="36" name="Rectangle 35">
            <a:extLst>
              <a:ext uri="{FF2B5EF4-FFF2-40B4-BE49-F238E27FC236}">
                <a16:creationId xmlns:a16="http://schemas.microsoft.com/office/drawing/2014/main" id="{6CC9E761-ED5D-BB62-2CF0-BBE8292E6FF5}"/>
              </a:ext>
            </a:extLst>
          </p:cNvPr>
          <p:cNvSpPr/>
          <p:nvPr/>
        </p:nvSpPr>
        <p:spPr>
          <a:xfrm>
            <a:off x="13381143" y="25258385"/>
            <a:ext cx="11850624" cy="75124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t>Discussion</a:t>
            </a:r>
          </a:p>
        </p:txBody>
      </p:sp>
      <p:sp>
        <p:nvSpPr>
          <p:cNvPr id="57" name="TextBox 56">
            <a:extLst>
              <a:ext uri="{FF2B5EF4-FFF2-40B4-BE49-F238E27FC236}">
                <a16:creationId xmlns:a16="http://schemas.microsoft.com/office/drawing/2014/main" id="{C5F6118D-8210-4559-0E4F-ED9498C741E8}"/>
              </a:ext>
            </a:extLst>
          </p:cNvPr>
          <p:cNvSpPr txBox="1"/>
          <p:nvPr/>
        </p:nvSpPr>
        <p:spPr>
          <a:xfrm>
            <a:off x="34240727" y="32126644"/>
            <a:ext cx="3645568" cy="830997"/>
          </a:xfrm>
          <a:prstGeom prst="rect">
            <a:avLst/>
          </a:prstGeom>
          <a:noFill/>
        </p:spPr>
        <p:txBody>
          <a:bodyPr wrap="square" rtlCol="0">
            <a:spAutoFit/>
          </a:bodyPr>
          <a:lstStyle/>
          <a:p>
            <a:pPr algn="ctr"/>
            <a:r>
              <a:rPr lang="en-US" sz="2400" b="1" dirty="0">
                <a:solidFill>
                  <a:schemeClr val="bg1"/>
                </a:solidFill>
              </a:rPr>
              <a:t>CONTACT</a:t>
            </a:r>
            <a:r>
              <a:rPr lang="en-US" sz="2400" dirty="0">
                <a:solidFill>
                  <a:schemeClr val="bg1"/>
                </a:solidFill>
              </a:rPr>
              <a:t> </a:t>
            </a:r>
          </a:p>
          <a:p>
            <a:pPr algn="ctr"/>
            <a:r>
              <a:rPr lang="en-US" sz="2400" dirty="0" err="1">
                <a:solidFill>
                  <a:schemeClr val="bg1"/>
                </a:solidFill>
              </a:rPr>
              <a:t>jim.zhang@duke.edu</a:t>
            </a:r>
            <a:endParaRPr lang="en-US" sz="2400" dirty="0">
              <a:solidFill>
                <a:schemeClr val="bg1"/>
              </a:solidFill>
            </a:endParaRPr>
          </a:p>
        </p:txBody>
      </p:sp>
      <p:sp>
        <p:nvSpPr>
          <p:cNvPr id="27" name="AutoShape 2">
            <a:extLst>
              <a:ext uri="{FF2B5EF4-FFF2-40B4-BE49-F238E27FC236}">
                <a16:creationId xmlns:a16="http://schemas.microsoft.com/office/drawing/2014/main" id="{7EE5B50C-75A2-FBB6-E6B2-B7E55A6398AA}"/>
              </a:ext>
            </a:extLst>
          </p:cNvPr>
          <p:cNvSpPr>
            <a:spLocks noChangeAspect="1" noChangeArrowheads="1"/>
          </p:cNvSpPr>
          <p:nvPr/>
        </p:nvSpPr>
        <p:spPr bwMode="auto">
          <a:xfrm>
            <a:off x="19024068" y="16803159"/>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 name="AutoShape 4">
            <a:extLst>
              <a:ext uri="{FF2B5EF4-FFF2-40B4-BE49-F238E27FC236}">
                <a16:creationId xmlns:a16="http://schemas.microsoft.com/office/drawing/2014/main" id="{4147126E-250A-B4BA-8448-8544A2EFA995}"/>
              </a:ext>
            </a:extLst>
          </p:cNvPr>
          <p:cNvSpPr>
            <a:spLocks noChangeAspect="1" noChangeArrowheads="1"/>
          </p:cNvSpPr>
          <p:nvPr/>
        </p:nvSpPr>
        <p:spPr bwMode="auto">
          <a:xfrm>
            <a:off x="19176468" y="16955559"/>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TextBox 33">
            <a:extLst>
              <a:ext uri="{FF2B5EF4-FFF2-40B4-BE49-F238E27FC236}">
                <a16:creationId xmlns:a16="http://schemas.microsoft.com/office/drawing/2014/main" id="{182C3318-93DE-A5B5-C498-9C5C4D284B08}"/>
              </a:ext>
            </a:extLst>
          </p:cNvPr>
          <p:cNvSpPr txBox="1"/>
          <p:nvPr/>
        </p:nvSpPr>
        <p:spPr>
          <a:xfrm>
            <a:off x="13316396" y="26360197"/>
            <a:ext cx="11939657" cy="6771084"/>
          </a:xfrm>
          <a:prstGeom prst="rect">
            <a:avLst/>
          </a:prstGeom>
          <a:noFill/>
        </p:spPr>
        <p:txBody>
          <a:bodyPr wrap="square" rtlCol="0">
            <a:spAutoFit/>
          </a:bodyPr>
          <a:lstStyle/>
          <a:p>
            <a:pPr marL="457200" indent="-457200">
              <a:spcAft>
                <a:spcPts val="1200"/>
              </a:spcAft>
              <a:buFont typeface="Arial" panose="020B0604020202020204" pitchFamily="34" charset="0"/>
              <a:buChar char="•"/>
            </a:pPr>
            <a:r>
              <a:rPr lang="en-US" sz="3200" dirty="0">
                <a:solidFill>
                  <a:schemeClr val="accent1">
                    <a:lumMod val="75000"/>
                  </a:schemeClr>
                </a:solidFill>
              </a:rPr>
              <a:t>We detected both congruency sensitive sites and switch type sensitive sites, and these sites were spatially interspersed.</a:t>
            </a:r>
          </a:p>
          <a:p>
            <a:pPr marL="457200" indent="-457200">
              <a:spcAft>
                <a:spcPts val="1200"/>
              </a:spcAft>
              <a:buFont typeface="Arial" panose="020B0604020202020204" pitchFamily="34" charset="0"/>
              <a:buChar char="•"/>
            </a:pPr>
            <a:r>
              <a:rPr lang="en-US" sz="3200" dirty="0">
                <a:solidFill>
                  <a:schemeClr val="accent1">
                    <a:lumMod val="75000"/>
                  </a:schemeClr>
                </a:solidFill>
              </a:rPr>
              <a:t>There are both distinct and overlapping/interactive effects of stability and flexibility detectable at the level of mesoscale neural recordings in LPFC.</a:t>
            </a:r>
          </a:p>
          <a:p>
            <a:pPr marL="457200" indent="-457200">
              <a:spcAft>
                <a:spcPts val="1200"/>
              </a:spcAft>
              <a:buFont typeface="Arial" panose="020B0604020202020204" pitchFamily="34" charset="0"/>
              <a:buChar char="•"/>
            </a:pPr>
            <a:r>
              <a:rPr lang="en-US" sz="3200" dirty="0">
                <a:solidFill>
                  <a:schemeClr val="accent1">
                    <a:lumMod val="75000"/>
                  </a:schemeClr>
                </a:solidFill>
              </a:rPr>
              <a:t>More demanding trial conditions (incongruent, switch) induced greater activity in LPFC electrodes sensitive to those conditions</a:t>
            </a:r>
          </a:p>
          <a:p>
            <a:pPr marL="457200" indent="-457200">
              <a:spcAft>
                <a:spcPts val="1200"/>
              </a:spcAft>
              <a:buFont typeface="Arial" panose="020B0604020202020204" pitchFamily="34" charset="0"/>
              <a:buChar char="•"/>
            </a:pPr>
            <a:r>
              <a:rPr lang="en-US" sz="3200" dirty="0">
                <a:solidFill>
                  <a:schemeClr val="accent1">
                    <a:lumMod val="75000"/>
                  </a:schemeClr>
                </a:solidFill>
              </a:rPr>
              <a:t>Future analyses will investigate how stability and flexibility are regulated through block proportion manipulations</a:t>
            </a:r>
          </a:p>
          <a:p>
            <a:pPr marL="457200" indent="-457200">
              <a:spcAft>
                <a:spcPts val="1200"/>
              </a:spcAft>
              <a:buFont typeface="Arial" panose="020B0604020202020204" pitchFamily="34" charset="0"/>
              <a:buChar char="•"/>
            </a:pPr>
            <a:r>
              <a:rPr lang="en-US" sz="3200" dirty="0">
                <a:solidFill>
                  <a:schemeClr val="accent1">
                    <a:lumMod val="75000"/>
                  </a:schemeClr>
                </a:solidFill>
              </a:rPr>
              <a:t>Future work will also investigate the temporal differences between conditions</a:t>
            </a:r>
          </a:p>
          <a:p>
            <a:pPr>
              <a:spcAft>
                <a:spcPts val="1200"/>
              </a:spcAft>
            </a:pPr>
            <a:endParaRPr lang="en-US" sz="3200" dirty="0">
              <a:solidFill>
                <a:schemeClr val="accent1">
                  <a:lumMod val="75000"/>
                </a:schemeClr>
              </a:solidFill>
            </a:endParaRPr>
          </a:p>
        </p:txBody>
      </p:sp>
      <p:sp>
        <p:nvSpPr>
          <p:cNvPr id="86" name="Rectangle 85">
            <a:extLst>
              <a:ext uri="{FF2B5EF4-FFF2-40B4-BE49-F238E27FC236}">
                <a16:creationId xmlns:a16="http://schemas.microsoft.com/office/drawing/2014/main" id="{C1576798-702A-5941-1E21-F125503B8C6A}"/>
              </a:ext>
            </a:extLst>
          </p:cNvPr>
          <p:cNvSpPr/>
          <p:nvPr/>
        </p:nvSpPr>
        <p:spPr>
          <a:xfrm>
            <a:off x="9274777" y="29386589"/>
            <a:ext cx="170578" cy="98027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383FC4E8-B969-C370-8824-CB8A8771BD3F}"/>
              </a:ext>
            </a:extLst>
          </p:cNvPr>
          <p:cNvSpPr/>
          <p:nvPr/>
        </p:nvSpPr>
        <p:spPr>
          <a:xfrm rot="5400000">
            <a:off x="11002098" y="30534503"/>
            <a:ext cx="181379" cy="125336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25C3DD2F-CDE4-1896-CE58-E3AF4281103A}"/>
              </a:ext>
            </a:extLst>
          </p:cNvPr>
          <p:cNvSpPr/>
          <p:nvPr/>
        </p:nvSpPr>
        <p:spPr>
          <a:xfrm>
            <a:off x="212840" y="6474560"/>
            <a:ext cx="10831854" cy="70114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t>Background</a:t>
            </a:r>
          </a:p>
        </p:txBody>
      </p:sp>
      <p:sp>
        <p:nvSpPr>
          <p:cNvPr id="37" name="Rectangle 36">
            <a:extLst>
              <a:ext uri="{FF2B5EF4-FFF2-40B4-BE49-F238E27FC236}">
                <a16:creationId xmlns:a16="http://schemas.microsoft.com/office/drawing/2014/main" id="{E0CAD9C9-2A4E-EAAD-0C1F-8C27CEE78A1A}"/>
              </a:ext>
            </a:extLst>
          </p:cNvPr>
          <p:cNvSpPr/>
          <p:nvPr/>
        </p:nvSpPr>
        <p:spPr>
          <a:xfrm>
            <a:off x="12188161" y="6462776"/>
            <a:ext cx="25328880" cy="722376"/>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t>LWPS Significant Clusters</a:t>
            </a:r>
          </a:p>
        </p:txBody>
      </p:sp>
      <p:sp>
        <p:nvSpPr>
          <p:cNvPr id="58" name="TextBox 57">
            <a:extLst>
              <a:ext uri="{FF2B5EF4-FFF2-40B4-BE49-F238E27FC236}">
                <a16:creationId xmlns:a16="http://schemas.microsoft.com/office/drawing/2014/main" id="{2E60524C-94C3-FD20-13D8-7958CBF8904E}"/>
              </a:ext>
            </a:extLst>
          </p:cNvPr>
          <p:cNvSpPr txBox="1"/>
          <p:nvPr/>
        </p:nvSpPr>
        <p:spPr>
          <a:xfrm>
            <a:off x="26030317" y="29697668"/>
            <a:ext cx="11867692" cy="3416320"/>
          </a:xfrm>
          <a:prstGeom prst="rect">
            <a:avLst/>
          </a:prstGeom>
          <a:noFill/>
        </p:spPr>
        <p:txBody>
          <a:bodyPr wrap="square" rtlCol="0">
            <a:spAutoFit/>
          </a:bodyPr>
          <a:lstStyle/>
          <a:p>
            <a:r>
              <a:rPr lang="en-US" sz="2400" dirty="0">
                <a:solidFill>
                  <a:schemeClr val="accent1">
                    <a:lumMod val="75000"/>
                  </a:schemeClr>
                </a:solidFill>
                <a:latin typeface="Calibri" panose="020F0502020204030204" pitchFamily="34" charset="0"/>
                <a:cs typeface="Times New Roman" panose="02020603050405020304" pitchFamily="18" charset="0"/>
              </a:rPr>
              <a:t>1. Egner 2023, </a:t>
            </a:r>
            <a:r>
              <a:rPr lang="en-US" sz="2400" i="1" dirty="0">
                <a:solidFill>
                  <a:schemeClr val="accent1">
                    <a:lumMod val="75000"/>
                  </a:schemeClr>
                </a:solidFill>
                <a:latin typeface="Calibri" panose="020F0502020204030204" pitchFamily="34" charset="0"/>
                <a:cs typeface="Times New Roman" panose="02020603050405020304" pitchFamily="18" charset="0"/>
              </a:rPr>
              <a:t>Nat Rev Psychol. </a:t>
            </a:r>
            <a:r>
              <a:rPr lang="en-US" sz="2400" dirty="0">
                <a:solidFill>
                  <a:schemeClr val="accent1">
                    <a:lumMod val="75000"/>
                  </a:schemeClr>
                </a:solidFill>
                <a:latin typeface="Calibri" panose="020F0502020204030204" pitchFamily="34" charset="0"/>
                <a:cs typeface="Times New Roman" panose="02020603050405020304" pitchFamily="18" charset="0"/>
              </a:rPr>
              <a:t>2. </a:t>
            </a:r>
            <a:r>
              <a:rPr lang="en-US" sz="2400" dirty="0" err="1">
                <a:solidFill>
                  <a:schemeClr val="accent1">
                    <a:lumMod val="75000"/>
                  </a:schemeClr>
                </a:solidFill>
                <a:latin typeface="Calibri" panose="020F0502020204030204" pitchFamily="34" charset="0"/>
                <a:cs typeface="Times New Roman" panose="02020603050405020304" pitchFamily="18" charset="0"/>
              </a:rPr>
              <a:t>Geddert</a:t>
            </a:r>
            <a:r>
              <a:rPr lang="en-US" sz="2400" dirty="0">
                <a:solidFill>
                  <a:schemeClr val="accent1">
                    <a:lumMod val="75000"/>
                  </a:schemeClr>
                </a:solidFill>
                <a:latin typeface="Calibri" panose="020F0502020204030204" pitchFamily="34" charset="0"/>
                <a:cs typeface="Times New Roman" panose="02020603050405020304" pitchFamily="18" charset="0"/>
              </a:rPr>
              <a:t> and Egner 2022, </a:t>
            </a:r>
            <a:r>
              <a:rPr lang="en-US" sz="2400" i="1" dirty="0">
                <a:solidFill>
                  <a:schemeClr val="accent1">
                    <a:lumMod val="75000"/>
                  </a:schemeClr>
                </a:solidFill>
                <a:latin typeface="Calibri" panose="020F0502020204030204" pitchFamily="34" charset="0"/>
                <a:cs typeface="Times New Roman" panose="02020603050405020304" pitchFamily="18" charset="0"/>
              </a:rPr>
              <a:t>Journal of Experimental Psychology. </a:t>
            </a:r>
            <a:r>
              <a:rPr lang="en-US" sz="2400" dirty="0">
                <a:solidFill>
                  <a:schemeClr val="accent1">
                    <a:lumMod val="75000"/>
                  </a:schemeClr>
                </a:solidFill>
                <a:latin typeface="Calibri" panose="020F0502020204030204" pitchFamily="34" charset="0"/>
                <a:cs typeface="Times New Roman" panose="02020603050405020304" pitchFamily="18" charset="0"/>
              </a:rPr>
              <a:t>3. </a:t>
            </a:r>
            <a:r>
              <a:rPr lang="en-US" sz="2400" dirty="0" err="1">
                <a:solidFill>
                  <a:schemeClr val="accent1">
                    <a:lumMod val="75000"/>
                  </a:schemeClr>
                </a:solidFill>
                <a:latin typeface="Calibri" panose="020F0502020204030204" pitchFamily="34" charset="0"/>
                <a:cs typeface="Times New Roman" panose="02020603050405020304" pitchFamily="18" charset="0"/>
              </a:rPr>
              <a:t>Worringer</a:t>
            </a:r>
            <a:r>
              <a:rPr lang="en-US" sz="2400" dirty="0">
                <a:solidFill>
                  <a:schemeClr val="accent1">
                    <a:lumMod val="75000"/>
                  </a:schemeClr>
                </a:solidFill>
                <a:latin typeface="Calibri" panose="020F0502020204030204" pitchFamily="34" charset="0"/>
                <a:cs typeface="Times New Roman" panose="02020603050405020304" pitchFamily="18" charset="0"/>
              </a:rPr>
              <a:t> et al. 2019, </a:t>
            </a:r>
            <a:r>
              <a:rPr lang="en-US" sz="2400" i="1" dirty="0">
                <a:solidFill>
                  <a:schemeClr val="accent1">
                    <a:lumMod val="75000"/>
                  </a:schemeClr>
                </a:solidFill>
                <a:latin typeface="Calibri" panose="020F0502020204030204" pitchFamily="34" charset="0"/>
                <a:cs typeface="Times New Roman" panose="02020603050405020304" pitchFamily="18" charset="0"/>
              </a:rPr>
              <a:t>Brain Struct </a:t>
            </a:r>
            <a:r>
              <a:rPr lang="en-US" sz="2400" i="1" dirty="0" err="1">
                <a:solidFill>
                  <a:schemeClr val="accent1">
                    <a:lumMod val="75000"/>
                  </a:schemeClr>
                </a:solidFill>
                <a:latin typeface="Calibri" panose="020F0502020204030204" pitchFamily="34" charset="0"/>
                <a:cs typeface="Times New Roman" panose="02020603050405020304" pitchFamily="18" charset="0"/>
              </a:rPr>
              <a:t>Funct</a:t>
            </a:r>
            <a:r>
              <a:rPr lang="en-US" sz="2400" dirty="0">
                <a:solidFill>
                  <a:schemeClr val="accent1">
                    <a:lumMod val="75000"/>
                  </a:schemeClr>
                </a:solidFill>
                <a:latin typeface="Calibri" panose="020F0502020204030204" pitchFamily="34" charset="0"/>
                <a:cs typeface="Times New Roman" panose="02020603050405020304" pitchFamily="18" charset="0"/>
              </a:rPr>
              <a:t>. 4. Wu et al. 2020, </a:t>
            </a:r>
            <a:r>
              <a:rPr lang="en-US" sz="2400" i="1" dirty="0">
                <a:solidFill>
                  <a:schemeClr val="accent1">
                    <a:lumMod val="75000"/>
                  </a:schemeClr>
                </a:solidFill>
                <a:latin typeface="Calibri" panose="020F0502020204030204" pitchFamily="34" charset="0"/>
                <a:cs typeface="Times New Roman" panose="02020603050405020304" pitchFamily="18" charset="0"/>
              </a:rPr>
              <a:t>J Comp Neurol.</a:t>
            </a:r>
            <a:r>
              <a:rPr lang="en-US" sz="2400" dirty="0">
                <a:solidFill>
                  <a:schemeClr val="accent1">
                    <a:lumMod val="75000"/>
                  </a:schemeClr>
                </a:solidFill>
                <a:latin typeface="Calibri" panose="020F0502020204030204" pitchFamily="34" charset="0"/>
                <a:cs typeface="Times New Roman" panose="02020603050405020304" pitchFamily="18" charset="0"/>
              </a:rPr>
              <a:t>  5. </a:t>
            </a:r>
            <a:r>
              <a:rPr lang="en-US" sz="2400" dirty="0" err="1">
                <a:solidFill>
                  <a:schemeClr val="accent1">
                    <a:lumMod val="75000"/>
                  </a:schemeClr>
                </a:solidFill>
                <a:latin typeface="Calibri" panose="020F0502020204030204" pitchFamily="34" charset="0"/>
                <a:cs typeface="Times New Roman" panose="02020603050405020304" pitchFamily="18" charset="0"/>
              </a:rPr>
              <a:t>Duraivel</a:t>
            </a:r>
            <a:r>
              <a:rPr lang="en-US" sz="2400" dirty="0">
                <a:solidFill>
                  <a:schemeClr val="accent1">
                    <a:lumMod val="75000"/>
                  </a:schemeClr>
                </a:solidFill>
                <a:latin typeface="Calibri" panose="020F0502020204030204" pitchFamily="34" charset="0"/>
                <a:cs typeface="Times New Roman" panose="02020603050405020304" pitchFamily="18" charset="0"/>
              </a:rPr>
              <a:t> et al. 2023, </a:t>
            </a:r>
            <a:r>
              <a:rPr lang="en-US" sz="2400" i="1" dirty="0">
                <a:solidFill>
                  <a:schemeClr val="accent1">
                    <a:lumMod val="75000"/>
                  </a:schemeClr>
                </a:solidFill>
                <a:latin typeface="Calibri" panose="020F0502020204030204" pitchFamily="34" charset="0"/>
                <a:cs typeface="Times New Roman" panose="02020603050405020304" pitchFamily="18" charset="0"/>
              </a:rPr>
              <a:t>Nat Commun. </a:t>
            </a:r>
            <a:r>
              <a:rPr lang="en-US" sz="2400" dirty="0">
                <a:solidFill>
                  <a:schemeClr val="accent1">
                    <a:lumMod val="75000"/>
                  </a:schemeClr>
                </a:solidFill>
                <a:latin typeface="Calibri" panose="020F0502020204030204" pitchFamily="34" charset="0"/>
                <a:cs typeface="Times New Roman" panose="02020603050405020304" pitchFamily="18" charset="0"/>
              </a:rPr>
              <a:t>6. </a:t>
            </a:r>
            <a:r>
              <a:rPr lang="en-US" sz="2400" dirty="0" err="1">
                <a:solidFill>
                  <a:schemeClr val="accent1">
                    <a:lumMod val="75000"/>
                  </a:schemeClr>
                </a:solidFill>
                <a:latin typeface="Calibri" panose="020F0502020204030204" pitchFamily="34" charset="0"/>
                <a:cs typeface="Times New Roman" panose="02020603050405020304" pitchFamily="18" charset="0"/>
              </a:rPr>
              <a:t>Destrieux</a:t>
            </a:r>
            <a:r>
              <a:rPr lang="en-US" sz="2400" dirty="0">
                <a:solidFill>
                  <a:schemeClr val="accent1">
                    <a:lumMod val="75000"/>
                  </a:schemeClr>
                </a:solidFill>
                <a:latin typeface="Calibri" panose="020F0502020204030204" pitchFamily="34" charset="0"/>
                <a:cs typeface="Times New Roman" panose="02020603050405020304" pitchFamily="18" charset="0"/>
              </a:rPr>
              <a:t> et al. 2010, </a:t>
            </a:r>
            <a:r>
              <a:rPr lang="en-US" sz="2400" i="1" dirty="0">
                <a:solidFill>
                  <a:schemeClr val="accent1">
                    <a:lumMod val="75000"/>
                  </a:schemeClr>
                </a:solidFill>
                <a:latin typeface="Calibri" panose="020F0502020204030204" pitchFamily="34" charset="0"/>
                <a:cs typeface="Times New Roman" panose="02020603050405020304" pitchFamily="18" charset="0"/>
              </a:rPr>
              <a:t>Neuroimage.</a:t>
            </a:r>
            <a:endParaRPr lang="en-US" sz="2400" dirty="0">
              <a:solidFill>
                <a:schemeClr val="accent1">
                  <a:lumMod val="75000"/>
                </a:schemeClr>
              </a:solidFill>
              <a:latin typeface="Calibri" panose="020F0502020204030204" pitchFamily="34" charset="0"/>
              <a:cs typeface="Times New Roman" panose="02020603050405020304" pitchFamily="18" charset="0"/>
            </a:endParaRPr>
          </a:p>
          <a:p>
            <a:r>
              <a:rPr lang="en-US" sz="2400" dirty="0">
                <a:solidFill>
                  <a:schemeClr val="accent1">
                    <a:lumMod val="75000"/>
                  </a:schemeClr>
                </a:solidFill>
                <a:latin typeface="Calibri" panose="020F0502020204030204" pitchFamily="34" charset="0"/>
                <a:cs typeface="Times New Roman" panose="02020603050405020304" pitchFamily="18" charset="0"/>
              </a:rPr>
              <a:t>Thanks to all members of the Egner lab for their guidance and support on this project</a:t>
            </a:r>
          </a:p>
          <a:p>
            <a:r>
              <a:rPr lang="en-US" sz="2400" dirty="0">
                <a:solidFill>
                  <a:schemeClr val="accent1">
                    <a:lumMod val="75000"/>
                  </a:schemeClr>
                </a:solidFill>
                <a:latin typeface="Calibri" panose="020F0502020204030204" pitchFamily="34" charset="0"/>
                <a:cs typeface="Times New Roman" panose="02020603050405020304" pitchFamily="18" charset="0"/>
              </a:rPr>
              <a:t>This work was funded by NIH Grant RO1 MH133550</a:t>
            </a:r>
          </a:p>
          <a:p>
            <a:endParaRPr lang="en-US" sz="2400" b="0" i="0" dirty="0">
              <a:solidFill>
                <a:srgbClr val="222222"/>
              </a:solidFill>
              <a:effectLst/>
              <a:latin typeface="Calibri" panose="020F0502020204030204" pitchFamily="34" charset="0"/>
              <a:cs typeface="Calibri" panose="020F0502020204030204" pitchFamily="34" charset="0"/>
            </a:endParaRPr>
          </a:p>
          <a:p>
            <a:endParaRPr lang="en-US" sz="2400" b="0" i="0" dirty="0">
              <a:solidFill>
                <a:srgbClr val="222222"/>
              </a:solidFill>
              <a:effectLst/>
              <a:latin typeface="Calibri" panose="020F0502020204030204" pitchFamily="34" charset="0"/>
              <a:cs typeface="Calibri" panose="020F0502020204030204" pitchFamily="34" charset="0"/>
            </a:endParaRPr>
          </a:p>
          <a:p>
            <a:endParaRPr lang="en-US" sz="2400" b="0" i="0" dirty="0">
              <a:solidFill>
                <a:srgbClr val="222222"/>
              </a:solidFill>
              <a:effectLst/>
              <a:latin typeface="Calibri" panose="020F0502020204030204" pitchFamily="34" charset="0"/>
              <a:cs typeface="Calibri" panose="020F0502020204030204" pitchFamily="34" charset="0"/>
            </a:endParaRPr>
          </a:p>
          <a:p>
            <a:endParaRPr lang="en-US" sz="2400" dirty="0">
              <a:latin typeface="Calibri" panose="020F0502020204030204" pitchFamily="34" charset="0"/>
              <a:cs typeface="Calibri" panose="020F0502020204030204" pitchFamily="34" charset="0"/>
            </a:endParaRPr>
          </a:p>
        </p:txBody>
      </p:sp>
      <p:pic>
        <p:nvPicPr>
          <p:cNvPr id="43" name="Content Placeholder 4" descr="A collage of images of the brain&#10;&#10;Description automatically generated">
            <a:extLst>
              <a:ext uri="{FF2B5EF4-FFF2-40B4-BE49-F238E27FC236}">
                <a16:creationId xmlns:a16="http://schemas.microsoft.com/office/drawing/2014/main" id="{21CD8DFE-50A5-9D56-D36A-D3BCF2125DB4}"/>
              </a:ext>
            </a:extLst>
          </p:cNvPr>
          <p:cNvPicPr>
            <a:picLocks noChangeAspect="1"/>
          </p:cNvPicPr>
          <p:nvPr/>
        </p:nvPicPr>
        <p:blipFill>
          <a:blip r:embed="rId5"/>
          <a:stretch>
            <a:fillRect/>
          </a:stretch>
        </p:blipFill>
        <p:spPr>
          <a:xfrm>
            <a:off x="11092787" y="35450533"/>
            <a:ext cx="8480055" cy="5934798"/>
          </a:xfrm>
          <a:prstGeom prst="rect">
            <a:avLst/>
          </a:prstGeom>
        </p:spPr>
      </p:pic>
      <p:pic>
        <p:nvPicPr>
          <p:cNvPr id="44" name="Main graphic">
            <a:extLst>
              <a:ext uri="{FF2B5EF4-FFF2-40B4-BE49-F238E27FC236}">
                <a16:creationId xmlns:a16="http://schemas.microsoft.com/office/drawing/2014/main" id="{5A550466-F5BA-E222-DFA4-4356554C9E84}"/>
              </a:ext>
            </a:extLst>
          </p:cNvPr>
          <p:cNvPicPr/>
          <p:nvPr/>
        </p:nvPicPr>
        <p:blipFill>
          <a:blip r:embed="rId6"/>
          <a:stretch/>
        </p:blipFill>
        <p:spPr>
          <a:xfrm>
            <a:off x="20913204" y="34791552"/>
            <a:ext cx="7519057" cy="5934798"/>
          </a:xfrm>
          <a:prstGeom prst="rect">
            <a:avLst/>
          </a:prstGeom>
          <a:ln>
            <a:noFill/>
          </a:ln>
        </p:spPr>
      </p:pic>
      <p:sp>
        <p:nvSpPr>
          <p:cNvPr id="45" name="TextBox 44">
            <a:extLst>
              <a:ext uri="{FF2B5EF4-FFF2-40B4-BE49-F238E27FC236}">
                <a16:creationId xmlns:a16="http://schemas.microsoft.com/office/drawing/2014/main" id="{6A65801B-0F44-17CB-28CC-E0DDEEB19B8B}"/>
              </a:ext>
            </a:extLst>
          </p:cNvPr>
          <p:cNvSpPr txBox="1"/>
          <p:nvPr/>
        </p:nvSpPr>
        <p:spPr>
          <a:xfrm>
            <a:off x="14556259" y="34203503"/>
            <a:ext cx="2236510" cy="369332"/>
          </a:xfrm>
          <a:prstGeom prst="rect">
            <a:avLst/>
          </a:prstGeom>
          <a:noFill/>
        </p:spPr>
        <p:txBody>
          <a:bodyPr wrap="none" rtlCol="0">
            <a:spAutoFit/>
          </a:bodyPr>
          <a:lstStyle/>
          <a:p>
            <a:r>
              <a:rPr lang="en-US" dirty="0" err="1"/>
              <a:t>Worringer</a:t>
            </a:r>
            <a:r>
              <a:rPr lang="en-US" dirty="0"/>
              <a:t> et al., 2019</a:t>
            </a:r>
          </a:p>
        </p:txBody>
      </p:sp>
      <p:sp>
        <p:nvSpPr>
          <p:cNvPr id="46" name="TextBox 45">
            <a:extLst>
              <a:ext uri="{FF2B5EF4-FFF2-40B4-BE49-F238E27FC236}">
                <a16:creationId xmlns:a16="http://schemas.microsoft.com/office/drawing/2014/main" id="{7AF507CF-6DED-4474-BA65-A19374FC8821}"/>
              </a:ext>
            </a:extLst>
          </p:cNvPr>
          <p:cNvSpPr txBox="1"/>
          <p:nvPr/>
        </p:nvSpPr>
        <p:spPr>
          <a:xfrm>
            <a:off x="24231600" y="34203503"/>
            <a:ext cx="1601785" cy="369332"/>
          </a:xfrm>
          <a:prstGeom prst="rect">
            <a:avLst/>
          </a:prstGeom>
          <a:noFill/>
        </p:spPr>
        <p:txBody>
          <a:bodyPr wrap="none" rtlCol="0">
            <a:spAutoFit/>
          </a:bodyPr>
          <a:lstStyle/>
          <a:p>
            <a:r>
              <a:rPr lang="en-US" dirty="0"/>
              <a:t>Wu et al., 2019</a:t>
            </a:r>
          </a:p>
        </p:txBody>
      </p:sp>
      <p:pic>
        <p:nvPicPr>
          <p:cNvPr id="49" name="Picture 48" descr="A group of blue boxes with white text&#10;&#10;AI-generated content may be incorrect.">
            <a:extLst>
              <a:ext uri="{FF2B5EF4-FFF2-40B4-BE49-F238E27FC236}">
                <a16:creationId xmlns:a16="http://schemas.microsoft.com/office/drawing/2014/main" id="{E9188A2A-EE3D-4954-F593-77CADEAC125B}"/>
              </a:ext>
            </a:extLst>
          </p:cNvPr>
          <p:cNvPicPr>
            <a:picLocks noChangeAspect="1"/>
          </p:cNvPicPr>
          <p:nvPr/>
        </p:nvPicPr>
        <p:blipFill>
          <a:blip r:embed="rId7"/>
          <a:stretch>
            <a:fillRect/>
          </a:stretch>
        </p:blipFill>
        <p:spPr>
          <a:xfrm>
            <a:off x="23396670" y="7994465"/>
            <a:ext cx="7772400" cy="9622539"/>
          </a:xfrm>
          <a:prstGeom prst="rect">
            <a:avLst/>
          </a:prstGeom>
        </p:spPr>
      </p:pic>
      <p:pic>
        <p:nvPicPr>
          <p:cNvPr id="51" name="Picture 50" descr="A group of red boxes with white text&#10;&#10;AI-generated content may be incorrect.">
            <a:extLst>
              <a:ext uri="{FF2B5EF4-FFF2-40B4-BE49-F238E27FC236}">
                <a16:creationId xmlns:a16="http://schemas.microsoft.com/office/drawing/2014/main" id="{2B125DD3-7E6F-B3B0-F3CA-76D714AE33A3}"/>
              </a:ext>
            </a:extLst>
          </p:cNvPr>
          <p:cNvPicPr>
            <a:picLocks noChangeAspect="1"/>
          </p:cNvPicPr>
          <p:nvPr/>
        </p:nvPicPr>
        <p:blipFill>
          <a:blip r:embed="rId8"/>
          <a:stretch>
            <a:fillRect/>
          </a:stretch>
        </p:blipFill>
        <p:spPr>
          <a:xfrm>
            <a:off x="15471870" y="13379049"/>
            <a:ext cx="7772400" cy="9622539"/>
          </a:xfrm>
          <a:prstGeom prst="rect">
            <a:avLst/>
          </a:prstGeom>
        </p:spPr>
      </p:pic>
      <p:pic>
        <p:nvPicPr>
          <p:cNvPr id="55" name="Picture 54" descr="A group of green boxes with black text&#10;&#10;AI-generated content may be incorrect.">
            <a:extLst>
              <a:ext uri="{FF2B5EF4-FFF2-40B4-BE49-F238E27FC236}">
                <a16:creationId xmlns:a16="http://schemas.microsoft.com/office/drawing/2014/main" id="{FF8F3EE9-A899-0AED-5F11-950FED724EC3}"/>
              </a:ext>
            </a:extLst>
          </p:cNvPr>
          <p:cNvPicPr>
            <a:picLocks noChangeAspect="1"/>
          </p:cNvPicPr>
          <p:nvPr/>
        </p:nvPicPr>
        <p:blipFill>
          <a:blip r:embed="rId9"/>
          <a:stretch>
            <a:fillRect/>
          </a:stretch>
        </p:blipFill>
        <p:spPr>
          <a:xfrm>
            <a:off x="28766692" y="12152422"/>
            <a:ext cx="7772400" cy="9622539"/>
          </a:xfrm>
          <a:prstGeom prst="rect">
            <a:avLst/>
          </a:prstGeom>
        </p:spPr>
      </p:pic>
      <p:pic>
        <p:nvPicPr>
          <p:cNvPr id="61" name="Picture 60" descr="A group of graph of different sizes&#10;&#10;AI-generated content may be incorrect.">
            <a:extLst>
              <a:ext uri="{FF2B5EF4-FFF2-40B4-BE49-F238E27FC236}">
                <a16:creationId xmlns:a16="http://schemas.microsoft.com/office/drawing/2014/main" id="{E64C99A4-C028-5862-6CD4-87A092BFE1EC}"/>
              </a:ext>
            </a:extLst>
          </p:cNvPr>
          <p:cNvPicPr>
            <a:picLocks noChangeAspect="1"/>
          </p:cNvPicPr>
          <p:nvPr/>
        </p:nvPicPr>
        <p:blipFill>
          <a:blip r:embed="rId10"/>
          <a:stretch>
            <a:fillRect/>
          </a:stretch>
        </p:blipFill>
        <p:spPr>
          <a:xfrm>
            <a:off x="314266" y="27691631"/>
            <a:ext cx="7772400" cy="9622539"/>
          </a:xfrm>
          <a:prstGeom prst="rect">
            <a:avLst/>
          </a:prstGeom>
        </p:spPr>
      </p:pic>
      <p:pic>
        <p:nvPicPr>
          <p:cNvPr id="64" name="Picture 63" descr="A brain with different colored spots&#10;&#10;AI-generated content may be incorrect.">
            <a:extLst>
              <a:ext uri="{FF2B5EF4-FFF2-40B4-BE49-F238E27FC236}">
                <a16:creationId xmlns:a16="http://schemas.microsoft.com/office/drawing/2014/main" id="{A2A7DBD4-222E-7233-A8D6-8F9BE4C748D9}"/>
              </a:ext>
            </a:extLst>
          </p:cNvPr>
          <p:cNvPicPr>
            <a:picLocks noChangeAspect="1"/>
          </p:cNvPicPr>
          <p:nvPr/>
        </p:nvPicPr>
        <p:blipFill>
          <a:blip r:embed="rId11"/>
          <a:srcRect l="32495" t="19585" r="30203" b="22621"/>
          <a:stretch/>
        </p:blipFill>
        <p:spPr>
          <a:xfrm>
            <a:off x="13439603" y="8074852"/>
            <a:ext cx="4920586" cy="5032442"/>
          </a:xfrm>
          <a:prstGeom prst="rect">
            <a:avLst/>
          </a:prstGeom>
        </p:spPr>
      </p:pic>
      <p:sp>
        <p:nvSpPr>
          <p:cNvPr id="68" name="Rectangle 67">
            <a:extLst>
              <a:ext uri="{FF2B5EF4-FFF2-40B4-BE49-F238E27FC236}">
                <a16:creationId xmlns:a16="http://schemas.microsoft.com/office/drawing/2014/main" id="{89C1B076-DBE5-66B2-FE5D-32E7153588A6}"/>
              </a:ext>
            </a:extLst>
          </p:cNvPr>
          <p:cNvSpPr>
            <a:spLocks noGrp="1" noRot="1" noMove="1" noResize="1" noEditPoints="1" noAdjustHandles="1" noChangeArrowheads="1" noChangeShapeType="1"/>
          </p:cNvSpPr>
          <p:nvPr/>
        </p:nvSpPr>
        <p:spPr>
          <a:xfrm>
            <a:off x="0" y="-2280"/>
            <a:ext cx="38404800" cy="3771398"/>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800" b="1" dirty="0">
              <a:solidFill>
                <a:srgbClr val="002060"/>
              </a:solidFill>
            </a:endParaRPr>
          </a:p>
        </p:txBody>
      </p:sp>
      <p:sp>
        <p:nvSpPr>
          <p:cNvPr id="70" name="TextBox 69">
            <a:extLst>
              <a:ext uri="{FF2B5EF4-FFF2-40B4-BE49-F238E27FC236}">
                <a16:creationId xmlns:a16="http://schemas.microsoft.com/office/drawing/2014/main" id="{C638CFCB-DB96-B962-4A93-BA6E080BDC0F}"/>
              </a:ext>
            </a:extLst>
          </p:cNvPr>
          <p:cNvSpPr txBox="1">
            <a:spLocks noGrp="1" noRot="1" noMove="1" noResize="1" noEditPoints="1" noAdjustHandles="1" noChangeArrowheads="1" noChangeShapeType="1"/>
          </p:cNvSpPr>
          <p:nvPr/>
        </p:nvSpPr>
        <p:spPr>
          <a:xfrm>
            <a:off x="4197504" y="335358"/>
            <a:ext cx="30944745" cy="2800767"/>
          </a:xfrm>
          <a:prstGeom prst="rect">
            <a:avLst/>
          </a:prstGeom>
          <a:noFill/>
        </p:spPr>
        <p:txBody>
          <a:bodyPr wrap="square" rtlCol="0">
            <a:spAutoFit/>
          </a:bodyPr>
          <a:lstStyle/>
          <a:p>
            <a:pPr algn="ctr"/>
            <a:r>
              <a:rPr lang="en-US" sz="8700" b="1" dirty="0">
                <a:solidFill>
                  <a:schemeClr val="bg1"/>
                </a:solidFill>
              </a:rPr>
              <a:t>Neural Correlates of Concurrent Demands on Cognitive Stability and Flexibility </a:t>
            </a:r>
          </a:p>
        </p:txBody>
      </p:sp>
      <p:sp>
        <p:nvSpPr>
          <p:cNvPr id="78" name="Rectangle 77">
            <a:extLst>
              <a:ext uri="{FF2B5EF4-FFF2-40B4-BE49-F238E27FC236}">
                <a16:creationId xmlns:a16="http://schemas.microsoft.com/office/drawing/2014/main" id="{C8EDC707-B625-2CAD-780C-5EF41D9B69CE}"/>
              </a:ext>
            </a:extLst>
          </p:cNvPr>
          <p:cNvSpPr>
            <a:spLocks noGrp="1" noRot="1" noMove="1" noResize="1" noEditPoints="1" noAdjustHandles="1" noChangeArrowheads="1" noChangeShapeType="1"/>
          </p:cNvSpPr>
          <p:nvPr/>
        </p:nvSpPr>
        <p:spPr>
          <a:xfrm>
            <a:off x="0" y="32067295"/>
            <a:ext cx="38404800" cy="94107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80" name="TextBox 79">
            <a:extLst>
              <a:ext uri="{FF2B5EF4-FFF2-40B4-BE49-F238E27FC236}">
                <a16:creationId xmlns:a16="http://schemas.microsoft.com/office/drawing/2014/main" id="{7686AA54-7E88-1066-6638-2899A7AE0B8E}"/>
              </a:ext>
            </a:extLst>
          </p:cNvPr>
          <p:cNvSpPr txBox="1"/>
          <p:nvPr/>
        </p:nvSpPr>
        <p:spPr>
          <a:xfrm>
            <a:off x="35106897" y="32087403"/>
            <a:ext cx="3645568" cy="830997"/>
          </a:xfrm>
          <a:prstGeom prst="rect">
            <a:avLst/>
          </a:prstGeom>
          <a:noFill/>
        </p:spPr>
        <p:txBody>
          <a:bodyPr wrap="square" rtlCol="0">
            <a:spAutoFit/>
          </a:bodyPr>
          <a:lstStyle/>
          <a:p>
            <a:pPr algn="ctr"/>
            <a:r>
              <a:rPr lang="en-US" sz="2400" b="1" dirty="0">
                <a:solidFill>
                  <a:schemeClr val="bg1"/>
                </a:solidFill>
              </a:rPr>
              <a:t>CONTACT</a:t>
            </a:r>
            <a:r>
              <a:rPr lang="en-US" sz="2400" dirty="0">
                <a:solidFill>
                  <a:schemeClr val="bg1"/>
                </a:solidFill>
              </a:rPr>
              <a:t> </a:t>
            </a:r>
          </a:p>
          <a:p>
            <a:pPr algn="ctr"/>
            <a:r>
              <a:rPr lang="en-US" sz="2400" dirty="0" err="1">
                <a:solidFill>
                  <a:schemeClr val="bg1"/>
                </a:solidFill>
              </a:rPr>
              <a:t>jim.zhang@duke.edu</a:t>
            </a:r>
            <a:endParaRPr lang="en-US" sz="2400" dirty="0">
              <a:solidFill>
                <a:schemeClr val="bg1"/>
              </a:solidFill>
            </a:endParaRPr>
          </a:p>
        </p:txBody>
      </p:sp>
      <p:pic>
        <p:nvPicPr>
          <p:cNvPr id="90" name="Picture 89" descr="A white brain on a black background&#10;&#10;Description automatically generated">
            <a:extLst>
              <a:ext uri="{FF2B5EF4-FFF2-40B4-BE49-F238E27FC236}">
                <a16:creationId xmlns:a16="http://schemas.microsoft.com/office/drawing/2014/main" id="{50ABCA62-5E10-B4FC-9C11-76A01D6743E5}"/>
              </a:ext>
            </a:extLst>
          </p:cNvPr>
          <p:cNvPicPr>
            <a:picLocks noChangeAspect="1"/>
          </p:cNvPicPr>
          <p:nvPr/>
        </p:nvPicPr>
        <p:blipFill>
          <a:blip r:embed="rId12"/>
          <a:stretch>
            <a:fillRect/>
          </a:stretch>
        </p:blipFill>
        <p:spPr>
          <a:xfrm>
            <a:off x="35106897" y="915708"/>
            <a:ext cx="2718130" cy="1371600"/>
          </a:xfrm>
          <a:prstGeom prst="rect">
            <a:avLst/>
          </a:prstGeom>
        </p:spPr>
      </p:pic>
      <p:pic>
        <p:nvPicPr>
          <p:cNvPr id="91" name="Picture 90">
            <a:extLst>
              <a:ext uri="{FF2B5EF4-FFF2-40B4-BE49-F238E27FC236}">
                <a16:creationId xmlns:a16="http://schemas.microsoft.com/office/drawing/2014/main" id="{F10952DF-BD32-860E-DE81-CCAE647D2A6B}"/>
              </a:ext>
            </a:extLst>
          </p:cNvPr>
          <p:cNvPicPr>
            <a:picLocks noChangeAspect="1"/>
          </p:cNvPicPr>
          <p:nvPr/>
        </p:nvPicPr>
        <p:blipFill>
          <a:blip r:embed="rId4"/>
          <a:stretch>
            <a:fillRect/>
          </a:stretch>
        </p:blipFill>
        <p:spPr>
          <a:xfrm>
            <a:off x="501253" y="1098588"/>
            <a:ext cx="2761298" cy="1188720"/>
          </a:xfrm>
          <a:prstGeom prst="rect">
            <a:avLst/>
          </a:prstGeom>
        </p:spPr>
      </p:pic>
      <p:sp>
        <p:nvSpPr>
          <p:cNvPr id="92" name="TextBox 91">
            <a:extLst>
              <a:ext uri="{FF2B5EF4-FFF2-40B4-BE49-F238E27FC236}">
                <a16:creationId xmlns:a16="http://schemas.microsoft.com/office/drawing/2014/main" id="{901FD235-F9C6-AB9C-DE0A-025156752E69}"/>
              </a:ext>
            </a:extLst>
          </p:cNvPr>
          <p:cNvSpPr txBox="1"/>
          <p:nvPr/>
        </p:nvSpPr>
        <p:spPr>
          <a:xfrm>
            <a:off x="242156" y="13379049"/>
            <a:ext cx="10730129" cy="1354217"/>
          </a:xfrm>
          <a:prstGeom prst="rect">
            <a:avLst/>
          </a:prstGeom>
          <a:noFill/>
        </p:spPr>
        <p:txBody>
          <a:bodyPr wrap="square" rtlCol="0">
            <a:spAutoFit/>
          </a:bodyPr>
          <a:lstStyle/>
          <a:p>
            <a:r>
              <a:rPr lang="en-US" sz="3200" dirty="0">
                <a:solidFill>
                  <a:schemeClr val="accent1">
                    <a:lumMod val="75000"/>
                  </a:schemeClr>
                </a:solidFill>
                <a:latin typeface="Calibri" panose="020F0502020204030204" pitchFamily="34" charset="0"/>
                <a:ea typeface="Calibri" panose="020F0502020204030204" pitchFamily="34" charset="0"/>
                <a:cs typeface="Times New Roman" panose="02020603050405020304" pitchFamily="18" charset="0"/>
              </a:rPr>
              <a:t>Participants completed a classic cued task switching experiment (n=45)</a:t>
            </a:r>
          </a:p>
          <a:p>
            <a:endParaRPr lang="en-US" dirty="0"/>
          </a:p>
        </p:txBody>
      </p:sp>
      <p:grpSp>
        <p:nvGrpSpPr>
          <p:cNvPr id="118" name="Group 117">
            <a:extLst>
              <a:ext uri="{FF2B5EF4-FFF2-40B4-BE49-F238E27FC236}">
                <a16:creationId xmlns:a16="http://schemas.microsoft.com/office/drawing/2014/main" id="{D6016710-2687-3032-2F6E-600D5FA614E2}"/>
              </a:ext>
            </a:extLst>
          </p:cNvPr>
          <p:cNvGrpSpPr/>
          <p:nvPr/>
        </p:nvGrpSpPr>
        <p:grpSpPr>
          <a:xfrm>
            <a:off x="314266" y="14363775"/>
            <a:ext cx="8162794" cy="2095425"/>
            <a:chOff x="314266" y="14363775"/>
            <a:chExt cx="8162794" cy="2095425"/>
          </a:xfrm>
        </p:grpSpPr>
        <p:grpSp>
          <p:nvGrpSpPr>
            <p:cNvPr id="111" name="Group 110">
              <a:extLst>
                <a:ext uri="{FF2B5EF4-FFF2-40B4-BE49-F238E27FC236}">
                  <a16:creationId xmlns:a16="http://schemas.microsoft.com/office/drawing/2014/main" id="{EDCE99B8-41D5-2BD2-FDCB-77BCB7E8B710}"/>
                </a:ext>
              </a:extLst>
            </p:cNvPr>
            <p:cNvGrpSpPr/>
            <p:nvPr/>
          </p:nvGrpSpPr>
          <p:grpSpPr>
            <a:xfrm>
              <a:off x="314266" y="14363775"/>
              <a:ext cx="8162794" cy="1897966"/>
              <a:chOff x="314266" y="14363775"/>
              <a:chExt cx="8162794" cy="1897966"/>
            </a:xfrm>
          </p:grpSpPr>
          <p:grpSp>
            <p:nvGrpSpPr>
              <p:cNvPr id="109" name="Group 108">
                <a:extLst>
                  <a:ext uri="{FF2B5EF4-FFF2-40B4-BE49-F238E27FC236}">
                    <a16:creationId xmlns:a16="http://schemas.microsoft.com/office/drawing/2014/main" id="{D2A1B0C0-1D5E-FFBA-AA14-4A98F9651C8A}"/>
                  </a:ext>
                </a:extLst>
              </p:cNvPr>
              <p:cNvGrpSpPr/>
              <p:nvPr/>
            </p:nvGrpSpPr>
            <p:grpSpPr>
              <a:xfrm>
                <a:off x="314266" y="14363775"/>
                <a:ext cx="7564368" cy="1897966"/>
                <a:chOff x="314266" y="14363775"/>
                <a:chExt cx="7564368" cy="1897966"/>
              </a:xfrm>
            </p:grpSpPr>
            <p:grpSp>
              <p:nvGrpSpPr>
                <p:cNvPr id="106" name="Group 105">
                  <a:extLst>
                    <a:ext uri="{FF2B5EF4-FFF2-40B4-BE49-F238E27FC236}">
                      <a16:creationId xmlns:a16="http://schemas.microsoft.com/office/drawing/2014/main" id="{DA92EA8E-2920-6E7C-D4AE-46429ED3B8EF}"/>
                    </a:ext>
                  </a:extLst>
                </p:cNvPr>
                <p:cNvGrpSpPr/>
                <p:nvPr/>
              </p:nvGrpSpPr>
              <p:grpSpPr>
                <a:xfrm>
                  <a:off x="314266" y="14823636"/>
                  <a:ext cx="7535051" cy="1438105"/>
                  <a:chOff x="314266" y="14823636"/>
                  <a:chExt cx="7535051" cy="1438105"/>
                </a:xfrm>
              </p:grpSpPr>
              <p:grpSp>
                <p:nvGrpSpPr>
                  <p:cNvPr id="101" name="Group 100">
                    <a:extLst>
                      <a:ext uri="{FF2B5EF4-FFF2-40B4-BE49-F238E27FC236}">
                        <a16:creationId xmlns:a16="http://schemas.microsoft.com/office/drawing/2014/main" id="{8CAC7D71-36C7-E739-1B35-056FEA818A26}"/>
                      </a:ext>
                    </a:extLst>
                  </p:cNvPr>
                  <p:cNvGrpSpPr/>
                  <p:nvPr/>
                </p:nvGrpSpPr>
                <p:grpSpPr>
                  <a:xfrm>
                    <a:off x="314266" y="14823636"/>
                    <a:ext cx="7535051" cy="1438105"/>
                    <a:chOff x="314266" y="14823636"/>
                    <a:chExt cx="7535051" cy="1438105"/>
                  </a:xfrm>
                </p:grpSpPr>
                <p:grpSp>
                  <p:nvGrpSpPr>
                    <p:cNvPr id="96" name="Group 95">
                      <a:extLst>
                        <a:ext uri="{FF2B5EF4-FFF2-40B4-BE49-F238E27FC236}">
                          <a16:creationId xmlns:a16="http://schemas.microsoft.com/office/drawing/2014/main" id="{B95AF580-98FE-21D6-4845-E1A6A40D25FC}"/>
                        </a:ext>
                      </a:extLst>
                    </p:cNvPr>
                    <p:cNvGrpSpPr/>
                    <p:nvPr/>
                  </p:nvGrpSpPr>
                  <p:grpSpPr>
                    <a:xfrm>
                      <a:off x="314266" y="14823636"/>
                      <a:ext cx="7535051" cy="1438105"/>
                      <a:chOff x="314266" y="14823636"/>
                      <a:chExt cx="7535051" cy="1438105"/>
                    </a:xfrm>
                  </p:grpSpPr>
                  <p:sp>
                    <p:nvSpPr>
                      <p:cNvPr id="93" name="Rectangle 92">
                        <a:extLst>
                          <a:ext uri="{FF2B5EF4-FFF2-40B4-BE49-F238E27FC236}">
                            <a16:creationId xmlns:a16="http://schemas.microsoft.com/office/drawing/2014/main" id="{62D1A46E-60E2-1CE2-CCF9-D5C9E3ED2D73}"/>
                          </a:ext>
                        </a:extLst>
                      </p:cNvPr>
                      <p:cNvSpPr/>
                      <p:nvPr/>
                    </p:nvSpPr>
                    <p:spPr>
                      <a:xfrm>
                        <a:off x="314266" y="14823636"/>
                        <a:ext cx="2404871" cy="1438105"/>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dirty="0">
                          <a:ln w="19050">
                            <a:solidFill>
                              <a:schemeClr val="tx1"/>
                            </a:solidFill>
                          </a:ln>
                          <a:solidFill>
                            <a:sysClr val="windowText" lastClr="000000"/>
                          </a:solidFill>
                        </a:endParaRPr>
                      </a:p>
                    </p:txBody>
                  </p:sp>
                  <p:sp>
                    <p:nvSpPr>
                      <p:cNvPr id="94" name="Rectangle 93">
                        <a:extLst>
                          <a:ext uri="{FF2B5EF4-FFF2-40B4-BE49-F238E27FC236}">
                            <a16:creationId xmlns:a16="http://schemas.microsoft.com/office/drawing/2014/main" id="{0045FAE4-44C8-CE90-2FA8-1CCF0A77CA75}"/>
                          </a:ext>
                        </a:extLst>
                      </p:cNvPr>
                      <p:cNvSpPr/>
                      <p:nvPr/>
                    </p:nvSpPr>
                    <p:spPr>
                      <a:xfrm>
                        <a:off x="2879356" y="14823636"/>
                        <a:ext cx="2404871" cy="1438105"/>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a:extLst>
                          <a:ext uri="{FF2B5EF4-FFF2-40B4-BE49-F238E27FC236}">
                            <a16:creationId xmlns:a16="http://schemas.microsoft.com/office/drawing/2014/main" id="{29617CFE-D8D7-7C3B-B250-9C1003009DAC}"/>
                          </a:ext>
                        </a:extLst>
                      </p:cNvPr>
                      <p:cNvSpPr/>
                      <p:nvPr/>
                    </p:nvSpPr>
                    <p:spPr>
                      <a:xfrm>
                        <a:off x="5444446" y="14823636"/>
                        <a:ext cx="2404871" cy="1438105"/>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7" name="Rectangle 96">
                      <a:extLst>
                        <a:ext uri="{FF2B5EF4-FFF2-40B4-BE49-F238E27FC236}">
                          <a16:creationId xmlns:a16="http://schemas.microsoft.com/office/drawing/2014/main" id="{C6CAAC00-AE87-C762-47FB-A99011B754B8}"/>
                        </a:ext>
                      </a:extLst>
                    </p:cNvPr>
                    <p:cNvSpPr/>
                    <p:nvPr/>
                  </p:nvSpPr>
                  <p:spPr>
                    <a:xfrm>
                      <a:off x="939949" y="14972493"/>
                      <a:ext cx="1134641" cy="113464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a:extLst>
                        <a:ext uri="{FF2B5EF4-FFF2-40B4-BE49-F238E27FC236}">
                          <a16:creationId xmlns:a16="http://schemas.microsoft.com/office/drawing/2014/main" id="{7FDFA60B-1FB2-B857-EE61-7E0D82007663}"/>
                        </a:ext>
                      </a:extLst>
                    </p:cNvPr>
                    <p:cNvSpPr/>
                    <p:nvPr/>
                  </p:nvSpPr>
                  <p:spPr>
                    <a:xfrm>
                      <a:off x="3514470" y="14972493"/>
                      <a:ext cx="1134641" cy="113464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99">
                      <a:extLst>
                        <a:ext uri="{FF2B5EF4-FFF2-40B4-BE49-F238E27FC236}">
                          <a16:creationId xmlns:a16="http://schemas.microsoft.com/office/drawing/2014/main" id="{B8A98CBD-B7D4-6E28-6607-BC74F5579C97}"/>
                        </a:ext>
                      </a:extLst>
                    </p:cNvPr>
                    <p:cNvSpPr/>
                    <p:nvPr/>
                  </p:nvSpPr>
                  <p:spPr>
                    <a:xfrm>
                      <a:off x="6084081" y="14975092"/>
                      <a:ext cx="1134641" cy="1134641"/>
                    </a:xfrm>
                    <a:prstGeom prst="rect">
                      <a:avLst/>
                    </a:prstGeom>
                    <a:noFill/>
                    <a:ln w="5715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solidFill>
                      </a:endParaRPr>
                    </a:p>
                  </p:txBody>
                </p:sp>
              </p:grpSp>
              <p:grpSp>
                <p:nvGrpSpPr>
                  <p:cNvPr id="105" name="Group 104">
                    <a:extLst>
                      <a:ext uri="{FF2B5EF4-FFF2-40B4-BE49-F238E27FC236}">
                        <a16:creationId xmlns:a16="http://schemas.microsoft.com/office/drawing/2014/main" id="{C6E57E54-A39D-0D10-9A15-416CC85B2BF3}"/>
                      </a:ext>
                    </a:extLst>
                  </p:cNvPr>
                  <p:cNvGrpSpPr/>
                  <p:nvPr/>
                </p:nvGrpSpPr>
                <p:grpSpPr>
                  <a:xfrm>
                    <a:off x="1299021" y="15216647"/>
                    <a:ext cx="5565540" cy="646331"/>
                    <a:chOff x="1299021" y="15216647"/>
                    <a:chExt cx="5565540" cy="646331"/>
                  </a:xfrm>
                </p:grpSpPr>
                <p:sp>
                  <p:nvSpPr>
                    <p:cNvPr id="102" name="TextBox 101">
                      <a:extLst>
                        <a:ext uri="{FF2B5EF4-FFF2-40B4-BE49-F238E27FC236}">
                          <a16:creationId xmlns:a16="http://schemas.microsoft.com/office/drawing/2014/main" id="{0B71B825-6969-6904-65CA-EEB9E76763D3}"/>
                        </a:ext>
                      </a:extLst>
                    </p:cNvPr>
                    <p:cNvSpPr txBox="1"/>
                    <p:nvPr/>
                  </p:nvSpPr>
                  <p:spPr>
                    <a:xfrm>
                      <a:off x="1299021" y="15216647"/>
                      <a:ext cx="435360" cy="646331"/>
                    </a:xfrm>
                    <a:prstGeom prst="rect">
                      <a:avLst/>
                    </a:prstGeom>
                    <a:noFill/>
                  </p:spPr>
                  <p:txBody>
                    <a:bodyPr wrap="square" rtlCol="0">
                      <a:spAutoFit/>
                    </a:bodyPr>
                    <a:lstStyle/>
                    <a:p>
                      <a:r>
                        <a:rPr lang="en-US" sz="3600" b="1" dirty="0"/>
                        <a:t>2</a:t>
                      </a:r>
                    </a:p>
                  </p:txBody>
                </p:sp>
                <p:sp>
                  <p:nvSpPr>
                    <p:cNvPr id="103" name="TextBox 102">
                      <a:extLst>
                        <a:ext uri="{FF2B5EF4-FFF2-40B4-BE49-F238E27FC236}">
                          <a16:creationId xmlns:a16="http://schemas.microsoft.com/office/drawing/2014/main" id="{3F082485-8378-DD56-2E69-267A3BDA2FAC}"/>
                        </a:ext>
                      </a:extLst>
                    </p:cNvPr>
                    <p:cNvSpPr txBox="1"/>
                    <p:nvPr/>
                  </p:nvSpPr>
                  <p:spPr>
                    <a:xfrm>
                      <a:off x="3864110" y="15216647"/>
                      <a:ext cx="435360" cy="646331"/>
                    </a:xfrm>
                    <a:prstGeom prst="rect">
                      <a:avLst/>
                    </a:prstGeom>
                    <a:noFill/>
                  </p:spPr>
                  <p:txBody>
                    <a:bodyPr wrap="square" rtlCol="0">
                      <a:spAutoFit/>
                    </a:bodyPr>
                    <a:lstStyle/>
                    <a:p>
                      <a:r>
                        <a:rPr lang="en-US" sz="3600" b="1" dirty="0"/>
                        <a:t>7</a:t>
                      </a:r>
                    </a:p>
                  </p:txBody>
                </p:sp>
                <p:sp>
                  <p:nvSpPr>
                    <p:cNvPr id="104" name="TextBox 103">
                      <a:extLst>
                        <a:ext uri="{FF2B5EF4-FFF2-40B4-BE49-F238E27FC236}">
                          <a16:creationId xmlns:a16="http://schemas.microsoft.com/office/drawing/2014/main" id="{49DB5DC6-D68E-440B-652A-3CE5251FBE4A}"/>
                        </a:ext>
                      </a:extLst>
                    </p:cNvPr>
                    <p:cNvSpPr txBox="1"/>
                    <p:nvPr/>
                  </p:nvSpPr>
                  <p:spPr>
                    <a:xfrm>
                      <a:off x="6429201" y="15216647"/>
                      <a:ext cx="435360" cy="646331"/>
                    </a:xfrm>
                    <a:prstGeom prst="rect">
                      <a:avLst/>
                    </a:prstGeom>
                    <a:noFill/>
                  </p:spPr>
                  <p:txBody>
                    <a:bodyPr wrap="square" rtlCol="0">
                      <a:spAutoFit/>
                    </a:bodyPr>
                    <a:lstStyle/>
                    <a:p>
                      <a:r>
                        <a:rPr lang="en-US" sz="3600" b="1" dirty="0"/>
                        <a:t>1</a:t>
                      </a:r>
                    </a:p>
                  </p:txBody>
                </p:sp>
              </p:grpSp>
            </p:grpSp>
            <p:sp>
              <p:nvSpPr>
                <p:cNvPr id="107" name="TextBox 106">
                  <a:extLst>
                    <a:ext uri="{FF2B5EF4-FFF2-40B4-BE49-F238E27FC236}">
                      <a16:creationId xmlns:a16="http://schemas.microsoft.com/office/drawing/2014/main" id="{BC37F3F1-4520-8370-46BA-32D71CB946FC}"/>
                    </a:ext>
                  </a:extLst>
                </p:cNvPr>
                <p:cNvSpPr txBox="1"/>
                <p:nvPr/>
              </p:nvSpPr>
              <p:spPr>
                <a:xfrm>
                  <a:off x="2879356" y="14363775"/>
                  <a:ext cx="2404871" cy="461665"/>
                </a:xfrm>
                <a:prstGeom prst="rect">
                  <a:avLst/>
                </a:prstGeom>
                <a:noFill/>
              </p:spPr>
              <p:txBody>
                <a:bodyPr wrap="square" rtlCol="0">
                  <a:spAutoFit/>
                </a:bodyPr>
                <a:lstStyle/>
                <a:p>
                  <a:pPr algn="ctr"/>
                  <a:r>
                    <a:rPr lang="en-US" sz="2400" b="1" dirty="0"/>
                    <a:t>Repeat</a:t>
                  </a:r>
                </a:p>
              </p:txBody>
            </p:sp>
            <p:sp>
              <p:nvSpPr>
                <p:cNvPr id="108" name="TextBox 107">
                  <a:extLst>
                    <a:ext uri="{FF2B5EF4-FFF2-40B4-BE49-F238E27FC236}">
                      <a16:creationId xmlns:a16="http://schemas.microsoft.com/office/drawing/2014/main" id="{E8FBF823-7AAF-95CB-7A45-900F2C104DA0}"/>
                    </a:ext>
                  </a:extLst>
                </p:cNvPr>
                <p:cNvSpPr txBox="1"/>
                <p:nvPr/>
              </p:nvSpPr>
              <p:spPr>
                <a:xfrm>
                  <a:off x="5473763" y="14363775"/>
                  <a:ext cx="2404871" cy="461665"/>
                </a:xfrm>
                <a:prstGeom prst="rect">
                  <a:avLst/>
                </a:prstGeom>
                <a:noFill/>
              </p:spPr>
              <p:txBody>
                <a:bodyPr wrap="square" rtlCol="0">
                  <a:spAutoFit/>
                </a:bodyPr>
                <a:lstStyle/>
                <a:p>
                  <a:pPr algn="ctr"/>
                  <a:r>
                    <a:rPr lang="en-US" sz="2400" b="1" dirty="0"/>
                    <a:t>Switch</a:t>
                  </a:r>
                </a:p>
              </p:txBody>
            </p:sp>
          </p:grpSp>
          <p:sp>
            <p:nvSpPr>
              <p:cNvPr id="110" name="TextBox 109">
                <a:extLst>
                  <a:ext uri="{FF2B5EF4-FFF2-40B4-BE49-F238E27FC236}">
                    <a16:creationId xmlns:a16="http://schemas.microsoft.com/office/drawing/2014/main" id="{83006010-0298-E1C3-DD58-D91BC6221179}"/>
                  </a:ext>
                </a:extLst>
              </p:cNvPr>
              <p:cNvSpPr txBox="1"/>
              <p:nvPr/>
            </p:nvSpPr>
            <p:spPr>
              <a:xfrm>
                <a:off x="8086666" y="15180742"/>
                <a:ext cx="390394" cy="584775"/>
              </a:xfrm>
              <a:prstGeom prst="rect">
                <a:avLst/>
              </a:prstGeom>
              <a:noFill/>
            </p:spPr>
            <p:txBody>
              <a:bodyPr wrap="square" rtlCol="0">
                <a:spAutoFit/>
              </a:bodyPr>
              <a:lstStyle/>
              <a:p>
                <a:r>
                  <a:rPr lang="en-US" sz="3200" dirty="0"/>
                  <a:t>…</a:t>
                </a:r>
              </a:p>
            </p:txBody>
          </p:sp>
        </p:grpSp>
        <p:cxnSp>
          <p:nvCxnSpPr>
            <p:cNvPr id="115" name="Straight Arrow Connector 114">
              <a:extLst>
                <a:ext uri="{FF2B5EF4-FFF2-40B4-BE49-F238E27FC236}">
                  <a16:creationId xmlns:a16="http://schemas.microsoft.com/office/drawing/2014/main" id="{07723F30-F6AF-89C5-1B94-3D237D885F53}"/>
                </a:ext>
              </a:extLst>
            </p:cNvPr>
            <p:cNvCxnSpPr>
              <a:cxnSpLocks/>
            </p:cNvCxnSpPr>
            <p:nvPr/>
          </p:nvCxnSpPr>
          <p:spPr>
            <a:xfrm>
              <a:off x="1516701" y="16459200"/>
              <a:ext cx="5168929"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61" name="Group 260">
            <a:extLst>
              <a:ext uri="{FF2B5EF4-FFF2-40B4-BE49-F238E27FC236}">
                <a16:creationId xmlns:a16="http://schemas.microsoft.com/office/drawing/2014/main" id="{5D0D9DA2-7851-1FB1-85AC-6FDC89903533}"/>
              </a:ext>
            </a:extLst>
          </p:cNvPr>
          <p:cNvGrpSpPr/>
          <p:nvPr/>
        </p:nvGrpSpPr>
        <p:grpSpPr>
          <a:xfrm>
            <a:off x="-38752" y="16745803"/>
            <a:ext cx="3094939" cy="1631421"/>
            <a:chOff x="-29320" y="16834995"/>
            <a:chExt cx="3094939" cy="1631421"/>
          </a:xfrm>
        </p:grpSpPr>
        <p:grpSp>
          <p:nvGrpSpPr>
            <p:cNvPr id="258" name="Group 257">
              <a:extLst>
                <a:ext uri="{FF2B5EF4-FFF2-40B4-BE49-F238E27FC236}">
                  <a16:creationId xmlns:a16="http://schemas.microsoft.com/office/drawing/2014/main" id="{A7DFE5AA-7529-5CAA-45A5-AE50352CFFF3}"/>
                </a:ext>
              </a:extLst>
            </p:cNvPr>
            <p:cNvGrpSpPr/>
            <p:nvPr/>
          </p:nvGrpSpPr>
          <p:grpSpPr>
            <a:xfrm>
              <a:off x="-29320" y="17199720"/>
              <a:ext cx="3094939" cy="1266696"/>
              <a:chOff x="271560" y="17227876"/>
              <a:chExt cx="3094939" cy="1266696"/>
            </a:xfrm>
          </p:grpSpPr>
          <p:sp>
            <p:nvSpPr>
              <p:cNvPr id="124" name="TextBox 123">
                <a:extLst>
                  <a:ext uri="{FF2B5EF4-FFF2-40B4-BE49-F238E27FC236}">
                    <a16:creationId xmlns:a16="http://schemas.microsoft.com/office/drawing/2014/main" id="{62160394-56EC-08F4-AD4D-48492C1B3156}"/>
                  </a:ext>
                </a:extLst>
              </p:cNvPr>
              <p:cNvSpPr txBox="1"/>
              <p:nvPr/>
            </p:nvSpPr>
            <p:spPr>
              <a:xfrm>
                <a:off x="1964786" y="17227876"/>
                <a:ext cx="910245" cy="830997"/>
              </a:xfrm>
              <a:prstGeom prst="rect">
                <a:avLst/>
              </a:prstGeom>
              <a:noFill/>
            </p:spPr>
            <p:txBody>
              <a:bodyPr wrap="square" rtlCol="0">
                <a:spAutoFit/>
              </a:bodyPr>
              <a:lstStyle/>
              <a:p>
                <a:r>
                  <a:rPr lang="en-US" dirty="0"/>
                  <a:t>   </a:t>
                </a:r>
                <a:r>
                  <a:rPr lang="en-US" sz="2400" dirty="0"/>
                  <a:t>&gt; 5</a:t>
                </a:r>
              </a:p>
              <a:p>
                <a:r>
                  <a:rPr lang="en-US" sz="2400" dirty="0"/>
                  <a:t> odd</a:t>
                </a:r>
              </a:p>
            </p:txBody>
          </p:sp>
          <p:grpSp>
            <p:nvGrpSpPr>
              <p:cNvPr id="257" name="Group 256">
                <a:extLst>
                  <a:ext uri="{FF2B5EF4-FFF2-40B4-BE49-F238E27FC236}">
                    <a16:creationId xmlns:a16="http://schemas.microsoft.com/office/drawing/2014/main" id="{7F7FC939-BAF7-284A-EDBF-B7B13937314D}"/>
                  </a:ext>
                </a:extLst>
              </p:cNvPr>
              <p:cNvGrpSpPr/>
              <p:nvPr/>
            </p:nvGrpSpPr>
            <p:grpSpPr>
              <a:xfrm>
                <a:off x="271560" y="17232483"/>
                <a:ext cx="3094939" cy="1262089"/>
                <a:chOff x="271560" y="17232483"/>
                <a:chExt cx="3094939" cy="1262089"/>
              </a:xfrm>
            </p:grpSpPr>
            <p:grpSp>
              <p:nvGrpSpPr>
                <p:cNvPr id="121" name="Group 120">
                  <a:extLst>
                    <a:ext uri="{FF2B5EF4-FFF2-40B4-BE49-F238E27FC236}">
                      <a16:creationId xmlns:a16="http://schemas.microsoft.com/office/drawing/2014/main" id="{9AADABBE-AD9F-5FCD-A45B-0D21365E307A}"/>
                    </a:ext>
                  </a:extLst>
                </p:cNvPr>
                <p:cNvGrpSpPr/>
                <p:nvPr/>
              </p:nvGrpSpPr>
              <p:grpSpPr>
                <a:xfrm>
                  <a:off x="640080" y="17260359"/>
                  <a:ext cx="2370309" cy="775247"/>
                  <a:chOff x="640080" y="17260359"/>
                  <a:chExt cx="2370309" cy="775247"/>
                </a:xfrm>
              </p:grpSpPr>
              <p:sp>
                <p:nvSpPr>
                  <p:cNvPr id="119" name="Rectangle 118">
                    <a:extLst>
                      <a:ext uri="{FF2B5EF4-FFF2-40B4-BE49-F238E27FC236}">
                        <a16:creationId xmlns:a16="http://schemas.microsoft.com/office/drawing/2014/main" id="{87FC2DAD-472E-6BB6-1C71-FFA8DC9B4C23}"/>
                      </a:ext>
                    </a:extLst>
                  </p:cNvPr>
                  <p:cNvSpPr/>
                  <p:nvPr/>
                </p:nvSpPr>
                <p:spPr>
                  <a:xfrm>
                    <a:off x="640080" y="17260359"/>
                    <a:ext cx="1094301" cy="77524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0" name="Rectangle 119">
                    <a:extLst>
                      <a:ext uri="{FF2B5EF4-FFF2-40B4-BE49-F238E27FC236}">
                        <a16:creationId xmlns:a16="http://schemas.microsoft.com/office/drawing/2014/main" id="{071B6A1B-1332-E316-FDF8-B53E3D7DF30A}"/>
                      </a:ext>
                    </a:extLst>
                  </p:cNvPr>
                  <p:cNvSpPr/>
                  <p:nvPr/>
                </p:nvSpPr>
                <p:spPr>
                  <a:xfrm>
                    <a:off x="1916088" y="17260359"/>
                    <a:ext cx="1094301" cy="77524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6" name="Group 255">
                  <a:extLst>
                    <a:ext uri="{FF2B5EF4-FFF2-40B4-BE49-F238E27FC236}">
                      <a16:creationId xmlns:a16="http://schemas.microsoft.com/office/drawing/2014/main" id="{246DF76A-983F-FA17-B9D9-91B33A3089A9}"/>
                    </a:ext>
                  </a:extLst>
                </p:cNvPr>
                <p:cNvGrpSpPr/>
                <p:nvPr/>
              </p:nvGrpSpPr>
              <p:grpSpPr>
                <a:xfrm>
                  <a:off x="271560" y="17232483"/>
                  <a:ext cx="3094939" cy="1262089"/>
                  <a:chOff x="271560" y="17232483"/>
                  <a:chExt cx="3094939" cy="1262089"/>
                </a:xfrm>
              </p:grpSpPr>
              <p:sp>
                <p:nvSpPr>
                  <p:cNvPr id="122" name="TextBox 121">
                    <a:extLst>
                      <a:ext uri="{FF2B5EF4-FFF2-40B4-BE49-F238E27FC236}">
                        <a16:creationId xmlns:a16="http://schemas.microsoft.com/office/drawing/2014/main" id="{E8DBBA7E-53D4-7652-08DA-521EBD1AB145}"/>
                      </a:ext>
                    </a:extLst>
                  </p:cNvPr>
                  <p:cNvSpPr txBox="1"/>
                  <p:nvPr/>
                </p:nvSpPr>
                <p:spPr>
                  <a:xfrm>
                    <a:off x="732107" y="17232483"/>
                    <a:ext cx="910245" cy="830997"/>
                  </a:xfrm>
                  <a:prstGeom prst="rect">
                    <a:avLst/>
                  </a:prstGeom>
                  <a:noFill/>
                </p:spPr>
                <p:txBody>
                  <a:bodyPr wrap="square" rtlCol="0">
                    <a:spAutoFit/>
                  </a:bodyPr>
                  <a:lstStyle/>
                  <a:p>
                    <a:r>
                      <a:rPr lang="en-US" b="1" dirty="0"/>
                      <a:t>   </a:t>
                    </a:r>
                    <a:r>
                      <a:rPr lang="en-US" sz="2400" b="1" dirty="0">
                        <a:solidFill>
                          <a:srgbClr val="FF0000"/>
                        </a:solidFill>
                      </a:rPr>
                      <a:t>&lt; 5</a:t>
                    </a:r>
                  </a:p>
                  <a:p>
                    <a:r>
                      <a:rPr lang="en-US" sz="2400" dirty="0"/>
                      <a:t> </a:t>
                    </a:r>
                    <a:r>
                      <a:rPr lang="en-US" sz="2400" b="1" dirty="0">
                        <a:solidFill>
                          <a:schemeClr val="accent5"/>
                        </a:solidFill>
                      </a:rPr>
                      <a:t>even</a:t>
                    </a:r>
                  </a:p>
                </p:txBody>
              </p:sp>
              <p:sp>
                <p:nvSpPr>
                  <p:cNvPr id="126" name="TextBox 125">
                    <a:extLst>
                      <a:ext uri="{FF2B5EF4-FFF2-40B4-BE49-F238E27FC236}">
                        <a16:creationId xmlns:a16="http://schemas.microsoft.com/office/drawing/2014/main" id="{C5A74AB5-DCBF-25F0-F342-89FC6BA9E7F1}"/>
                      </a:ext>
                    </a:extLst>
                  </p:cNvPr>
                  <p:cNvSpPr txBox="1"/>
                  <p:nvPr/>
                </p:nvSpPr>
                <p:spPr>
                  <a:xfrm rot="16200000">
                    <a:off x="2698903" y="17788485"/>
                    <a:ext cx="688861" cy="646331"/>
                  </a:xfrm>
                  <a:prstGeom prst="rect">
                    <a:avLst/>
                  </a:prstGeom>
                  <a:noFill/>
                </p:spPr>
                <p:txBody>
                  <a:bodyPr wrap="square">
                    <a:spAutoFit/>
                  </a:bodyPr>
                  <a:lstStyle/>
                  <a:p>
                    <a:r>
                      <a:rPr lang="en-US" sz="3600" dirty="0"/>
                      <a:t>👉🏽</a:t>
                    </a:r>
                    <a:endParaRPr lang="en-US" sz="3200" dirty="0"/>
                  </a:p>
                </p:txBody>
              </p:sp>
              <p:sp>
                <p:nvSpPr>
                  <p:cNvPr id="127" name="TextBox 126">
                    <a:extLst>
                      <a:ext uri="{FF2B5EF4-FFF2-40B4-BE49-F238E27FC236}">
                        <a16:creationId xmlns:a16="http://schemas.microsoft.com/office/drawing/2014/main" id="{297A760C-1C38-C2E2-C7E8-D5810FBC2DB5}"/>
                      </a:ext>
                    </a:extLst>
                  </p:cNvPr>
                  <p:cNvSpPr txBox="1"/>
                  <p:nvPr/>
                </p:nvSpPr>
                <p:spPr>
                  <a:xfrm rot="5400000">
                    <a:off x="250295" y="17826976"/>
                    <a:ext cx="688861" cy="646331"/>
                  </a:xfrm>
                  <a:prstGeom prst="rect">
                    <a:avLst/>
                  </a:prstGeom>
                  <a:noFill/>
                </p:spPr>
                <p:txBody>
                  <a:bodyPr wrap="square">
                    <a:spAutoFit/>
                  </a:bodyPr>
                  <a:lstStyle/>
                  <a:p>
                    <a:r>
                      <a:rPr lang="en-US" sz="3600" dirty="0"/>
                      <a:t>👈🏽</a:t>
                    </a:r>
                    <a:endParaRPr lang="en-US" sz="3200" dirty="0"/>
                  </a:p>
                </p:txBody>
              </p:sp>
            </p:grpSp>
          </p:grpSp>
        </p:grpSp>
        <p:sp>
          <p:nvSpPr>
            <p:cNvPr id="259" name="TextBox 258">
              <a:extLst>
                <a:ext uri="{FF2B5EF4-FFF2-40B4-BE49-F238E27FC236}">
                  <a16:creationId xmlns:a16="http://schemas.microsoft.com/office/drawing/2014/main" id="{1A6B5560-2CB6-B166-CDF7-CC3562193A2D}"/>
                </a:ext>
              </a:extLst>
            </p:cNvPr>
            <p:cNvSpPr txBox="1"/>
            <p:nvPr/>
          </p:nvSpPr>
          <p:spPr>
            <a:xfrm>
              <a:off x="322114" y="16834995"/>
              <a:ext cx="2370309" cy="461665"/>
            </a:xfrm>
            <a:prstGeom prst="rect">
              <a:avLst/>
            </a:prstGeom>
            <a:noFill/>
          </p:spPr>
          <p:txBody>
            <a:bodyPr wrap="square" rtlCol="0">
              <a:spAutoFit/>
            </a:bodyPr>
            <a:lstStyle/>
            <a:p>
              <a:pPr algn="ctr"/>
              <a:r>
                <a:rPr lang="en-US" sz="2400" b="1" dirty="0"/>
                <a:t>Congruent</a:t>
              </a:r>
            </a:p>
          </p:txBody>
        </p:sp>
      </p:grpSp>
      <p:grpSp>
        <p:nvGrpSpPr>
          <p:cNvPr id="266" name="Group 265">
            <a:extLst>
              <a:ext uri="{FF2B5EF4-FFF2-40B4-BE49-F238E27FC236}">
                <a16:creationId xmlns:a16="http://schemas.microsoft.com/office/drawing/2014/main" id="{F67C23CF-9984-F16A-547B-7DAE8424B8D7}"/>
              </a:ext>
            </a:extLst>
          </p:cNvPr>
          <p:cNvGrpSpPr/>
          <p:nvPr/>
        </p:nvGrpSpPr>
        <p:grpSpPr>
          <a:xfrm>
            <a:off x="5105380" y="16716502"/>
            <a:ext cx="3079036" cy="1631421"/>
            <a:chOff x="-29320" y="16834995"/>
            <a:chExt cx="3079036" cy="1631421"/>
          </a:xfrm>
        </p:grpSpPr>
        <p:grpSp>
          <p:nvGrpSpPr>
            <p:cNvPr id="268" name="Group 267">
              <a:extLst>
                <a:ext uri="{FF2B5EF4-FFF2-40B4-BE49-F238E27FC236}">
                  <a16:creationId xmlns:a16="http://schemas.microsoft.com/office/drawing/2014/main" id="{D9FA8917-F816-FD6D-D27E-9EF64A638709}"/>
                </a:ext>
              </a:extLst>
            </p:cNvPr>
            <p:cNvGrpSpPr/>
            <p:nvPr/>
          </p:nvGrpSpPr>
          <p:grpSpPr>
            <a:xfrm>
              <a:off x="-29320" y="17199720"/>
              <a:ext cx="3079036" cy="1266696"/>
              <a:chOff x="271560" y="17227876"/>
              <a:chExt cx="3079036" cy="1266696"/>
            </a:xfrm>
          </p:grpSpPr>
          <p:sp>
            <p:nvSpPr>
              <p:cNvPr id="270" name="TextBox 269">
                <a:extLst>
                  <a:ext uri="{FF2B5EF4-FFF2-40B4-BE49-F238E27FC236}">
                    <a16:creationId xmlns:a16="http://schemas.microsoft.com/office/drawing/2014/main" id="{314F29D1-6AC6-0221-85A4-A468ABFB5EDA}"/>
                  </a:ext>
                </a:extLst>
              </p:cNvPr>
              <p:cNvSpPr txBox="1"/>
              <p:nvPr/>
            </p:nvSpPr>
            <p:spPr>
              <a:xfrm>
                <a:off x="1964786" y="17227876"/>
                <a:ext cx="910245" cy="830997"/>
              </a:xfrm>
              <a:prstGeom prst="rect">
                <a:avLst/>
              </a:prstGeom>
              <a:noFill/>
              <a:ln>
                <a:noFill/>
              </a:ln>
            </p:spPr>
            <p:txBody>
              <a:bodyPr wrap="square" rtlCol="0">
                <a:spAutoFit/>
              </a:bodyPr>
              <a:lstStyle/>
              <a:p>
                <a:r>
                  <a:rPr lang="en-US" dirty="0"/>
                  <a:t>   </a:t>
                </a:r>
                <a:r>
                  <a:rPr lang="en-US" sz="2400" dirty="0"/>
                  <a:t>&gt; 5</a:t>
                </a:r>
              </a:p>
              <a:p>
                <a:r>
                  <a:rPr lang="en-US" sz="2400" dirty="0">
                    <a:solidFill>
                      <a:schemeClr val="accent5"/>
                    </a:solidFill>
                  </a:rPr>
                  <a:t> </a:t>
                </a:r>
                <a:r>
                  <a:rPr lang="en-US" sz="2400" b="1" dirty="0">
                    <a:solidFill>
                      <a:schemeClr val="accent5"/>
                    </a:solidFill>
                  </a:rPr>
                  <a:t>odd</a:t>
                </a:r>
              </a:p>
            </p:txBody>
          </p:sp>
          <p:grpSp>
            <p:nvGrpSpPr>
              <p:cNvPr id="271" name="Group 270">
                <a:extLst>
                  <a:ext uri="{FF2B5EF4-FFF2-40B4-BE49-F238E27FC236}">
                    <a16:creationId xmlns:a16="http://schemas.microsoft.com/office/drawing/2014/main" id="{338EA163-72A8-140F-48CE-D839E1A96751}"/>
                  </a:ext>
                </a:extLst>
              </p:cNvPr>
              <p:cNvGrpSpPr/>
              <p:nvPr/>
            </p:nvGrpSpPr>
            <p:grpSpPr>
              <a:xfrm>
                <a:off x="271560" y="17232483"/>
                <a:ext cx="3079036" cy="1262089"/>
                <a:chOff x="271560" y="17232483"/>
                <a:chExt cx="3079036" cy="1262089"/>
              </a:xfrm>
            </p:grpSpPr>
            <p:grpSp>
              <p:nvGrpSpPr>
                <p:cNvPr id="272" name="Group 271">
                  <a:extLst>
                    <a:ext uri="{FF2B5EF4-FFF2-40B4-BE49-F238E27FC236}">
                      <a16:creationId xmlns:a16="http://schemas.microsoft.com/office/drawing/2014/main" id="{C856D17D-CA46-A8F5-1D42-CA06F115F6F8}"/>
                    </a:ext>
                  </a:extLst>
                </p:cNvPr>
                <p:cNvGrpSpPr/>
                <p:nvPr/>
              </p:nvGrpSpPr>
              <p:grpSpPr>
                <a:xfrm>
                  <a:off x="640080" y="17260359"/>
                  <a:ext cx="2370309" cy="775247"/>
                  <a:chOff x="640080" y="17260359"/>
                  <a:chExt cx="2370309" cy="775247"/>
                </a:xfrm>
              </p:grpSpPr>
              <p:sp>
                <p:nvSpPr>
                  <p:cNvPr id="277" name="Rectangle 276">
                    <a:extLst>
                      <a:ext uri="{FF2B5EF4-FFF2-40B4-BE49-F238E27FC236}">
                        <a16:creationId xmlns:a16="http://schemas.microsoft.com/office/drawing/2014/main" id="{34FF095C-C0DF-8690-E432-0671392D2921}"/>
                      </a:ext>
                    </a:extLst>
                  </p:cNvPr>
                  <p:cNvSpPr/>
                  <p:nvPr/>
                </p:nvSpPr>
                <p:spPr>
                  <a:xfrm>
                    <a:off x="640080" y="17260359"/>
                    <a:ext cx="1094301" cy="77524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8" name="Rectangle 277">
                    <a:extLst>
                      <a:ext uri="{FF2B5EF4-FFF2-40B4-BE49-F238E27FC236}">
                        <a16:creationId xmlns:a16="http://schemas.microsoft.com/office/drawing/2014/main" id="{00DB4D55-E3FA-9CAA-877C-2B29D39FE956}"/>
                      </a:ext>
                    </a:extLst>
                  </p:cNvPr>
                  <p:cNvSpPr/>
                  <p:nvPr/>
                </p:nvSpPr>
                <p:spPr>
                  <a:xfrm>
                    <a:off x="1916088" y="17260359"/>
                    <a:ext cx="1094301" cy="77524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3" name="Group 272">
                  <a:extLst>
                    <a:ext uri="{FF2B5EF4-FFF2-40B4-BE49-F238E27FC236}">
                      <a16:creationId xmlns:a16="http://schemas.microsoft.com/office/drawing/2014/main" id="{FC800422-B80C-C092-B248-CA03FC126F0F}"/>
                    </a:ext>
                  </a:extLst>
                </p:cNvPr>
                <p:cNvGrpSpPr/>
                <p:nvPr/>
              </p:nvGrpSpPr>
              <p:grpSpPr>
                <a:xfrm>
                  <a:off x="271560" y="17232483"/>
                  <a:ext cx="3079036" cy="1262089"/>
                  <a:chOff x="271560" y="17232483"/>
                  <a:chExt cx="3079036" cy="1262089"/>
                </a:xfrm>
              </p:grpSpPr>
              <p:sp>
                <p:nvSpPr>
                  <p:cNvPr id="274" name="TextBox 273">
                    <a:extLst>
                      <a:ext uri="{FF2B5EF4-FFF2-40B4-BE49-F238E27FC236}">
                        <a16:creationId xmlns:a16="http://schemas.microsoft.com/office/drawing/2014/main" id="{6BBC90EB-653D-5952-52BD-FBA260D84C1C}"/>
                      </a:ext>
                    </a:extLst>
                  </p:cNvPr>
                  <p:cNvSpPr txBox="1"/>
                  <p:nvPr/>
                </p:nvSpPr>
                <p:spPr>
                  <a:xfrm>
                    <a:off x="732107" y="17232483"/>
                    <a:ext cx="910245" cy="830997"/>
                  </a:xfrm>
                  <a:prstGeom prst="rect">
                    <a:avLst/>
                  </a:prstGeom>
                  <a:noFill/>
                </p:spPr>
                <p:txBody>
                  <a:bodyPr wrap="square" rtlCol="0">
                    <a:spAutoFit/>
                  </a:bodyPr>
                  <a:lstStyle/>
                  <a:p>
                    <a:r>
                      <a:rPr lang="en-US" b="1" dirty="0"/>
                      <a:t>   </a:t>
                    </a:r>
                    <a:r>
                      <a:rPr lang="en-US" sz="2400" b="1" dirty="0">
                        <a:solidFill>
                          <a:srgbClr val="FF0000"/>
                        </a:solidFill>
                      </a:rPr>
                      <a:t>&lt; 5</a:t>
                    </a:r>
                  </a:p>
                  <a:p>
                    <a:r>
                      <a:rPr lang="en-US" sz="2400" dirty="0"/>
                      <a:t> even</a:t>
                    </a:r>
                  </a:p>
                </p:txBody>
              </p:sp>
              <p:sp>
                <p:nvSpPr>
                  <p:cNvPr id="275" name="TextBox 274">
                    <a:extLst>
                      <a:ext uri="{FF2B5EF4-FFF2-40B4-BE49-F238E27FC236}">
                        <a16:creationId xmlns:a16="http://schemas.microsoft.com/office/drawing/2014/main" id="{367F876A-1B5D-BB0C-DB56-9C1B3D2E385B}"/>
                      </a:ext>
                    </a:extLst>
                  </p:cNvPr>
                  <p:cNvSpPr txBox="1"/>
                  <p:nvPr/>
                </p:nvSpPr>
                <p:spPr>
                  <a:xfrm rot="16200000">
                    <a:off x="2683000" y="17773094"/>
                    <a:ext cx="688861" cy="646331"/>
                  </a:xfrm>
                  <a:prstGeom prst="rect">
                    <a:avLst/>
                  </a:prstGeom>
                  <a:noFill/>
                </p:spPr>
                <p:txBody>
                  <a:bodyPr wrap="square">
                    <a:spAutoFit/>
                  </a:bodyPr>
                  <a:lstStyle/>
                  <a:p>
                    <a:r>
                      <a:rPr lang="en-US" sz="3600" dirty="0"/>
                      <a:t>👉🏽</a:t>
                    </a:r>
                  </a:p>
                </p:txBody>
              </p:sp>
              <p:sp>
                <p:nvSpPr>
                  <p:cNvPr id="276" name="TextBox 275">
                    <a:extLst>
                      <a:ext uri="{FF2B5EF4-FFF2-40B4-BE49-F238E27FC236}">
                        <a16:creationId xmlns:a16="http://schemas.microsoft.com/office/drawing/2014/main" id="{DAA9363C-5DEF-DA60-08EE-3AB801C31C56}"/>
                      </a:ext>
                    </a:extLst>
                  </p:cNvPr>
                  <p:cNvSpPr txBox="1"/>
                  <p:nvPr/>
                </p:nvSpPr>
                <p:spPr>
                  <a:xfrm rot="5400000">
                    <a:off x="250295" y="17826976"/>
                    <a:ext cx="688861" cy="646331"/>
                  </a:xfrm>
                  <a:prstGeom prst="rect">
                    <a:avLst/>
                  </a:prstGeom>
                  <a:noFill/>
                </p:spPr>
                <p:txBody>
                  <a:bodyPr wrap="square">
                    <a:spAutoFit/>
                  </a:bodyPr>
                  <a:lstStyle/>
                  <a:p>
                    <a:r>
                      <a:rPr lang="en-US" sz="3600" dirty="0"/>
                      <a:t>👈🏽</a:t>
                    </a:r>
                  </a:p>
                </p:txBody>
              </p:sp>
            </p:grpSp>
          </p:grpSp>
        </p:grpSp>
        <p:sp>
          <p:nvSpPr>
            <p:cNvPr id="269" name="TextBox 268">
              <a:extLst>
                <a:ext uri="{FF2B5EF4-FFF2-40B4-BE49-F238E27FC236}">
                  <a16:creationId xmlns:a16="http://schemas.microsoft.com/office/drawing/2014/main" id="{E35E21F7-5F72-F3FD-DE1F-DF2D8F1C1BB5}"/>
                </a:ext>
              </a:extLst>
            </p:cNvPr>
            <p:cNvSpPr txBox="1"/>
            <p:nvPr/>
          </p:nvSpPr>
          <p:spPr>
            <a:xfrm>
              <a:off x="322114" y="16834995"/>
              <a:ext cx="2370309" cy="461665"/>
            </a:xfrm>
            <a:prstGeom prst="rect">
              <a:avLst/>
            </a:prstGeom>
            <a:noFill/>
          </p:spPr>
          <p:txBody>
            <a:bodyPr wrap="square" rtlCol="0">
              <a:spAutoFit/>
            </a:bodyPr>
            <a:lstStyle/>
            <a:p>
              <a:pPr algn="ctr"/>
              <a:r>
                <a:rPr lang="en-US" sz="2400" b="1" dirty="0"/>
                <a:t>Incongruent</a:t>
              </a:r>
            </a:p>
          </p:txBody>
        </p:sp>
      </p:grpSp>
      <p:sp>
        <p:nvSpPr>
          <p:cNvPr id="279" name="TextBox 278">
            <a:extLst>
              <a:ext uri="{FF2B5EF4-FFF2-40B4-BE49-F238E27FC236}">
                <a16:creationId xmlns:a16="http://schemas.microsoft.com/office/drawing/2014/main" id="{25FC2F95-898C-F1F2-5B98-E833D27687CD}"/>
              </a:ext>
            </a:extLst>
          </p:cNvPr>
          <p:cNvSpPr txBox="1"/>
          <p:nvPr/>
        </p:nvSpPr>
        <p:spPr>
          <a:xfrm>
            <a:off x="8847275" y="15029916"/>
            <a:ext cx="5363607" cy="1077218"/>
          </a:xfrm>
          <a:prstGeom prst="rect">
            <a:avLst/>
          </a:prstGeom>
          <a:noFill/>
        </p:spPr>
        <p:txBody>
          <a:bodyPr wrap="square" rtlCol="0">
            <a:spAutoFit/>
          </a:bodyPr>
          <a:lstStyle/>
          <a:p>
            <a:r>
              <a:rPr lang="en-US" sz="3200" dirty="0">
                <a:solidFill>
                  <a:srgbClr val="FF0000"/>
                </a:solidFill>
              </a:rPr>
              <a:t>Red Frame: Parity Task</a:t>
            </a:r>
          </a:p>
          <a:p>
            <a:r>
              <a:rPr lang="en-US" sz="3200" dirty="0">
                <a:solidFill>
                  <a:schemeClr val="accent5"/>
                </a:solidFill>
              </a:rPr>
              <a:t>Blue Frame: Magnitude Task</a:t>
            </a:r>
          </a:p>
        </p:txBody>
      </p:sp>
      <p:sp>
        <p:nvSpPr>
          <p:cNvPr id="280" name="TextBox 279">
            <a:extLst>
              <a:ext uri="{FF2B5EF4-FFF2-40B4-BE49-F238E27FC236}">
                <a16:creationId xmlns:a16="http://schemas.microsoft.com/office/drawing/2014/main" id="{F3BEBFFB-0C5D-7FE3-C009-25C7BA527278}"/>
              </a:ext>
            </a:extLst>
          </p:cNvPr>
          <p:cNvSpPr txBox="1"/>
          <p:nvPr/>
        </p:nvSpPr>
        <p:spPr>
          <a:xfrm>
            <a:off x="8827147" y="17129980"/>
            <a:ext cx="5363607" cy="830997"/>
          </a:xfrm>
          <a:prstGeom prst="rect">
            <a:avLst/>
          </a:prstGeom>
          <a:noFill/>
        </p:spPr>
        <p:txBody>
          <a:bodyPr wrap="square" rtlCol="0">
            <a:spAutoFit/>
          </a:bodyPr>
          <a:lstStyle/>
          <a:p>
            <a:r>
              <a:rPr lang="en-US" sz="2400" dirty="0">
                <a:solidFill>
                  <a:schemeClr val="accent1">
                    <a:lumMod val="75000"/>
                  </a:schemeClr>
                </a:solidFill>
                <a:latin typeface="Calibri" panose="020F0502020204030204" pitchFamily="34" charset="0"/>
                <a:cs typeface="Times New Roman" panose="02020603050405020304" pitchFamily="18" charset="0"/>
              </a:rPr>
              <a:t>Switch costs index flexibility.</a:t>
            </a:r>
          </a:p>
          <a:p>
            <a:r>
              <a:rPr lang="en-US" sz="2400" dirty="0">
                <a:solidFill>
                  <a:schemeClr val="accent1">
                    <a:lumMod val="75000"/>
                  </a:schemeClr>
                </a:solidFill>
                <a:latin typeface="Calibri" panose="020F0502020204030204" pitchFamily="34" charset="0"/>
                <a:cs typeface="Times New Roman" panose="02020603050405020304" pitchFamily="18" charset="0"/>
              </a:rPr>
              <a:t>Congruency effects index stability.</a:t>
            </a:r>
          </a:p>
        </p:txBody>
      </p:sp>
      <p:sp>
        <p:nvSpPr>
          <p:cNvPr id="281" name="TextBox 280">
            <a:extLst>
              <a:ext uri="{FF2B5EF4-FFF2-40B4-BE49-F238E27FC236}">
                <a16:creationId xmlns:a16="http://schemas.microsoft.com/office/drawing/2014/main" id="{195C3F99-8E8B-3E99-86FA-C74FE60D681B}"/>
              </a:ext>
            </a:extLst>
          </p:cNvPr>
          <p:cNvSpPr txBox="1"/>
          <p:nvPr/>
        </p:nvSpPr>
        <p:spPr>
          <a:xfrm>
            <a:off x="329767" y="18646557"/>
            <a:ext cx="10583883" cy="1077218"/>
          </a:xfrm>
          <a:prstGeom prst="rect">
            <a:avLst/>
          </a:prstGeom>
          <a:noFill/>
        </p:spPr>
        <p:txBody>
          <a:bodyPr wrap="square" rtlCol="0">
            <a:spAutoFit/>
          </a:bodyPr>
          <a:lstStyle/>
          <a:p>
            <a:r>
              <a:rPr lang="en-US" sz="3200" dirty="0">
                <a:solidFill>
                  <a:schemeClr val="accent1">
                    <a:lumMod val="75000"/>
                  </a:schemeClr>
                </a:solidFill>
                <a:latin typeface="Calibri" panose="020F0502020204030204" pitchFamily="34" charset="0"/>
                <a:ea typeface="Calibri" panose="020F0502020204030204" pitchFamily="34" charset="0"/>
                <a:cs typeface="Times New Roman" panose="02020603050405020304" pitchFamily="18" charset="0"/>
              </a:rPr>
              <a:t>The proportion of incongruent and switch trials varied independently across block types </a:t>
            </a:r>
          </a:p>
        </p:txBody>
      </p:sp>
      <p:grpSp>
        <p:nvGrpSpPr>
          <p:cNvPr id="307" name="Group 306">
            <a:extLst>
              <a:ext uri="{FF2B5EF4-FFF2-40B4-BE49-F238E27FC236}">
                <a16:creationId xmlns:a16="http://schemas.microsoft.com/office/drawing/2014/main" id="{C1EAB70D-F7F9-15EB-C80E-187748A3E307}"/>
              </a:ext>
            </a:extLst>
          </p:cNvPr>
          <p:cNvGrpSpPr/>
          <p:nvPr/>
        </p:nvGrpSpPr>
        <p:grpSpPr>
          <a:xfrm>
            <a:off x="821422" y="20306816"/>
            <a:ext cx="2886587" cy="2896333"/>
            <a:chOff x="821422" y="20306816"/>
            <a:chExt cx="2886587" cy="2896333"/>
          </a:xfrm>
        </p:grpSpPr>
        <p:grpSp>
          <p:nvGrpSpPr>
            <p:cNvPr id="304" name="Group 303">
              <a:extLst>
                <a:ext uri="{FF2B5EF4-FFF2-40B4-BE49-F238E27FC236}">
                  <a16:creationId xmlns:a16="http://schemas.microsoft.com/office/drawing/2014/main" id="{0705D659-BF5B-DC23-BB72-0B3CE9F5E127}"/>
                </a:ext>
              </a:extLst>
            </p:cNvPr>
            <p:cNvGrpSpPr/>
            <p:nvPr/>
          </p:nvGrpSpPr>
          <p:grpSpPr>
            <a:xfrm>
              <a:off x="821422" y="20306816"/>
              <a:ext cx="2878826" cy="2896333"/>
              <a:chOff x="821422" y="20306816"/>
              <a:chExt cx="2878826" cy="2896333"/>
            </a:xfrm>
          </p:grpSpPr>
          <p:grpSp>
            <p:nvGrpSpPr>
              <p:cNvPr id="288" name="Group 287">
                <a:extLst>
                  <a:ext uri="{FF2B5EF4-FFF2-40B4-BE49-F238E27FC236}">
                    <a16:creationId xmlns:a16="http://schemas.microsoft.com/office/drawing/2014/main" id="{E0FEDA40-6991-8356-D5D7-C25037C3C0CD}"/>
                  </a:ext>
                </a:extLst>
              </p:cNvPr>
              <p:cNvGrpSpPr/>
              <p:nvPr/>
            </p:nvGrpSpPr>
            <p:grpSpPr>
              <a:xfrm>
                <a:off x="821423" y="20306816"/>
                <a:ext cx="1371601" cy="1371600"/>
                <a:chOff x="821423" y="20306816"/>
                <a:chExt cx="1371601" cy="1371600"/>
              </a:xfrm>
            </p:grpSpPr>
            <p:sp>
              <p:nvSpPr>
                <p:cNvPr id="283" name="Rectangle 282">
                  <a:extLst>
                    <a:ext uri="{FF2B5EF4-FFF2-40B4-BE49-F238E27FC236}">
                      <a16:creationId xmlns:a16="http://schemas.microsoft.com/office/drawing/2014/main" id="{698CE74B-4BC4-D162-DCD8-EA1F15210AE0}"/>
                    </a:ext>
                  </a:extLst>
                </p:cNvPr>
                <p:cNvSpPr>
                  <a:spLocks noChangeAspect="1"/>
                </p:cNvSpPr>
                <p:nvPr/>
              </p:nvSpPr>
              <p:spPr>
                <a:xfrm>
                  <a:off x="821424" y="20306816"/>
                  <a:ext cx="1371600" cy="1371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TextBox 286">
                  <a:extLst>
                    <a:ext uri="{FF2B5EF4-FFF2-40B4-BE49-F238E27FC236}">
                      <a16:creationId xmlns:a16="http://schemas.microsoft.com/office/drawing/2014/main" id="{A1985D95-764C-93E6-69AC-0499AA9B4C68}"/>
                    </a:ext>
                  </a:extLst>
                </p:cNvPr>
                <p:cNvSpPr txBox="1"/>
                <p:nvPr/>
              </p:nvSpPr>
              <p:spPr>
                <a:xfrm>
                  <a:off x="821423" y="20529358"/>
                  <a:ext cx="1371601" cy="830997"/>
                </a:xfrm>
                <a:prstGeom prst="rect">
                  <a:avLst/>
                </a:prstGeom>
                <a:noFill/>
              </p:spPr>
              <p:txBody>
                <a:bodyPr wrap="square" rtlCol="0">
                  <a:spAutoFit/>
                </a:bodyPr>
                <a:lstStyle/>
                <a:p>
                  <a:pPr algn="ctr"/>
                  <a:r>
                    <a:rPr lang="en-US" sz="2400" dirty="0"/>
                    <a:t>Block A</a:t>
                  </a:r>
                </a:p>
                <a:p>
                  <a:pPr algn="ctr"/>
                  <a:r>
                    <a:rPr lang="en-US" sz="2400" dirty="0"/>
                    <a:t>128 Trials</a:t>
                  </a:r>
                </a:p>
              </p:txBody>
            </p:sp>
          </p:grpSp>
          <p:grpSp>
            <p:nvGrpSpPr>
              <p:cNvPr id="289" name="Group 288">
                <a:extLst>
                  <a:ext uri="{FF2B5EF4-FFF2-40B4-BE49-F238E27FC236}">
                    <a16:creationId xmlns:a16="http://schemas.microsoft.com/office/drawing/2014/main" id="{2B0479F6-664B-5AF2-2A9B-3DFF0ED6CE59}"/>
                  </a:ext>
                </a:extLst>
              </p:cNvPr>
              <p:cNvGrpSpPr/>
              <p:nvPr/>
            </p:nvGrpSpPr>
            <p:grpSpPr>
              <a:xfrm>
                <a:off x="2328647" y="20306816"/>
                <a:ext cx="1371601" cy="1371600"/>
                <a:chOff x="821423" y="20306816"/>
                <a:chExt cx="1371601" cy="1371600"/>
              </a:xfrm>
            </p:grpSpPr>
            <p:sp>
              <p:nvSpPr>
                <p:cNvPr id="290" name="Rectangle 289">
                  <a:extLst>
                    <a:ext uri="{FF2B5EF4-FFF2-40B4-BE49-F238E27FC236}">
                      <a16:creationId xmlns:a16="http://schemas.microsoft.com/office/drawing/2014/main" id="{F2BA7CFD-346F-1598-CC54-6E688FD8FA49}"/>
                    </a:ext>
                  </a:extLst>
                </p:cNvPr>
                <p:cNvSpPr>
                  <a:spLocks noChangeAspect="1"/>
                </p:cNvSpPr>
                <p:nvPr/>
              </p:nvSpPr>
              <p:spPr>
                <a:xfrm>
                  <a:off x="821424" y="20306816"/>
                  <a:ext cx="1371600" cy="1371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TextBox 290">
                  <a:extLst>
                    <a:ext uri="{FF2B5EF4-FFF2-40B4-BE49-F238E27FC236}">
                      <a16:creationId xmlns:a16="http://schemas.microsoft.com/office/drawing/2014/main" id="{CAFD2FD7-F240-2A72-CE28-9DEBA0E24158}"/>
                    </a:ext>
                  </a:extLst>
                </p:cNvPr>
                <p:cNvSpPr txBox="1"/>
                <p:nvPr/>
              </p:nvSpPr>
              <p:spPr>
                <a:xfrm>
                  <a:off x="821423" y="20529358"/>
                  <a:ext cx="1371601" cy="830997"/>
                </a:xfrm>
                <a:prstGeom prst="rect">
                  <a:avLst/>
                </a:prstGeom>
                <a:noFill/>
              </p:spPr>
              <p:txBody>
                <a:bodyPr wrap="square" rtlCol="0">
                  <a:spAutoFit/>
                </a:bodyPr>
                <a:lstStyle/>
                <a:p>
                  <a:pPr algn="ctr"/>
                  <a:r>
                    <a:rPr lang="en-US" sz="2400" dirty="0"/>
                    <a:t>Block B</a:t>
                  </a:r>
                </a:p>
                <a:p>
                  <a:pPr algn="ctr"/>
                  <a:r>
                    <a:rPr lang="en-US" sz="2400" dirty="0"/>
                    <a:t>128 Trials</a:t>
                  </a:r>
                </a:p>
              </p:txBody>
            </p:sp>
          </p:grpSp>
          <p:grpSp>
            <p:nvGrpSpPr>
              <p:cNvPr id="292" name="Group 291">
                <a:extLst>
                  <a:ext uri="{FF2B5EF4-FFF2-40B4-BE49-F238E27FC236}">
                    <a16:creationId xmlns:a16="http://schemas.microsoft.com/office/drawing/2014/main" id="{C58F8C8E-96DF-0C76-17F6-215B6B4D3EDF}"/>
                  </a:ext>
                </a:extLst>
              </p:cNvPr>
              <p:cNvGrpSpPr/>
              <p:nvPr/>
            </p:nvGrpSpPr>
            <p:grpSpPr>
              <a:xfrm>
                <a:off x="821422" y="21831549"/>
                <a:ext cx="1371601" cy="1371600"/>
                <a:chOff x="821423" y="20306816"/>
                <a:chExt cx="1371601" cy="1371600"/>
              </a:xfrm>
            </p:grpSpPr>
            <p:sp>
              <p:nvSpPr>
                <p:cNvPr id="293" name="Rectangle 292">
                  <a:extLst>
                    <a:ext uri="{FF2B5EF4-FFF2-40B4-BE49-F238E27FC236}">
                      <a16:creationId xmlns:a16="http://schemas.microsoft.com/office/drawing/2014/main" id="{86DEB700-D30E-4B23-DD4C-9552F1A48307}"/>
                    </a:ext>
                  </a:extLst>
                </p:cNvPr>
                <p:cNvSpPr>
                  <a:spLocks noChangeAspect="1"/>
                </p:cNvSpPr>
                <p:nvPr/>
              </p:nvSpPr>
              <p:spPr>
                <a:xfrm>
                  <a:off x="821424" y="20306816"/>
                  <a:ext cx="1371600" cy="1371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TextBox 293">
                  <a:extLst>
                    <a:ext uri="{FF2B5EF4-FFF2-40B4-BE49-F238E27FC236}">
                      <a16:creationId xmlns:a16="http://schemas.microsoft.com/office/drawing/2014/main" id="{5BD79917-4BA1-EA0D-E04B-D6D88D5C0AAC}"/>
                    </a:ext>
                  </a:extLst>
                </p:cNvPr>
                <p:cNvSpPr txBox="1"/>
                <p:nvPr/>
              </p:nvSpPr>
              <p:spPr>
                <a:xfrm>
                  <a:off x="821423" y="20529358"/>
                  <a:ext cx="1371601" cy="830997"/>
                </a:xfrm>
                <a:prstGeom prst="rect">
                  <a:avLst/>
                </a:prstGeom>
                <a:noFill/>
              </p:spPr>
              <p:txBody>
                <a:bodyPr wrap="square" rtlCol="0">
                  <a:spAutoFit/>
                </a:bodyPr>
                <a:lstStyle/>
                <a:p>
                  <a:pPr algn="ctr"/>
                  <a:r>
                    <a:rPr lang="en-US" sz="2400" dirty="0"/>
                    <a:t>Block C</a:t>
                  </a:r>
                </a:p>
                <a:p>
                  <a:pPr algn="ctr"/>
                  <a:r>
                    <a:rPr lang="en-US" sz="2400" dirty="0"/>
                    <a:t>128 Trials</a:t>
                  </a:r>
                </a:p>
              </p:txBody>
            </p:sp>
          </p:grpSp>
        </p:grpSp>
        <p:grpSp>
          <p:nvGrpSpPr>
            <p:cNvPr id="295" name="Group 294">
              <a:extLst>
                <a:ext uri="{FF2B5EF4-FFF2-40B4-BE49-F238E27FC236}">
                  <a16:creationId xmlns:a16="http://schemas.microsoft.com/office/drawing/2014/main" id="{80ED71B2-6C19-BBBD-F575-6CB4387490FD}"/>
                </a:ext>
              </a:extLst>
            </p:cNvPr>
            <p:cNvGrpSpPr/>
            <p:nvPr/>
          </p:nvGrpSpPr>
          <p:grpSpPr>
            <a:xfrm>
              <a:off x="2336408" y="21831549"/>
              <a:ext cx="1371601" cy="1371600"/>
              <a:chOff x="821423" y="20306816"/>
              <a:chExt cx="1371601" cy="1371600"/>
            </a:xfrm>
          </p:grpSpPr>
          <p:sp>
            <p:nvSpPr>
              <p:cNvPr id="296" name="Rectangle 295">
                <a:extLst>
                  <a:ext uri="{FF2B5EF4-FFF2-40B4-BE49-F238E27FC236}">
                    <a16:creationId xmlns:a16="http://schemas.microsoft.com/office/drawing/2014/main" id="{CE8FC6C0-0D4B-F6EE-739F-141A41FB1BFF}"/>
                  </a:ext>
                </a:extLst>
              </p:cNvPr>
              <p:cNvSpPr>
                <a:spLocks noChangeAspect="1"/>
              </p:cNvSpPr>
              <p:nvPr/>
            </p:nvSpPr>
            <p:spPr>
              <a:xfrm>
                <a:off x="821424" y="20306816"/>
                <a:ext cx="1371600" cy="1371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TextBox 296">
                <a:extLst>
                  <a:ext uri="{FF2B5EF4-FFF2-40B4-BE49-F238E27FC236}">
                    <a16:creationId xmlns:a16="http://schemas.microsoft.com/office/drawing/2014/main" id="{ED4C7542-97B9-1CBA-34BD-0BD728C82269}"/>
                  </a:ext>
                </a:extLst>
              </p:cNvPr>
              <p:cNvSpPr txBox="1"/>
              <p:nvPr/>
            </p:nvSpPr>
            <p:spPr>
              <a:xfrm>
                <a:off x="821423" y="20529358"/>
                <a:ext cx="1371601" cy="830997"/>
              </a:xfrm>
              <a:prstGeom prst="rect">
                <a:avLst/>
              </a:prstGeom>
              <a:noFill/>
            </p:spPr>
            <p:txBody>
              <a:bodyPr wrap="square" rtlCol="0">
                <a:spAutoFit/>
              </a:bodyPr>
              <a:lstStyle/>
              <a:p>
                <a:pPr algn="ctr"/>
                <a:r>
                  <a:rPr lang="en-US" sz="2400" dirty="0"/>
                  <a:t>Block D</a:t>
                </a:r>
              </a:p>
              <a:p>
                <a:pPr algn="ctr"/>
                <a:r>
                  <a:rPr lang="en-US" sz="2400" dirty="0"/>
                  <a:t>128 Trials</a:t>
                </a:r>
              </a:p>
            </p:txBody>
          </p:sp>
        </p:grpSp>
      </p:grpSp>
      <p:sp>
        <p:nvSpPr>
          <p:cNvPr id="300" name="Rectangle 299">
            <a:extLst>
              <a:ext uri="{FF2B5EF4-FFF2-40B4-BE49-F238E27FC236}">
                <a16:creationId xmlns:a16="http://schemas.microsoft.com/office/drawing/2014/main" id="{3485576C-1587-06FD-77E4-D2AB13A467AE}"/>
              </a:ext>
            </a:extLst>
          </p:cNvPr>
          <p:cNvSpPr/>
          <p:nvPr/>
        </p:nvSpPr>
        <p:spPr>
          <a:xfrm rot="5400000">
            <a:off x="2076818" y="22278199"/>
            <a:ext cx="366049" cy="289633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3" name="Group 302">
            <a:extLst>
              <a:ext uri="{FF2B5EF4-FFF2-40B4-BE49-F238E27FC236}">
                <a16:creationId xmlns:a16="http://schemas.microsoft.com/office/drawing/2014/main" id="{209B6988-4FBF-52D8-774E-3150762A9CA4}"/>
              </a:ext>
            </a:extLst>
          </p:cNvPr>
          <p:cNvGrpSpPr/>
          <p:nvPr/>
        </p:nvGrpSpPr>
        <p:grpSpPr>
          <a:xfrm>
            <a:off x="39589" y="20352418"/>
            <a:ext cx="461665" cy="3120880"/>
            <a:chOff x="67653" y="20306816"/>
            <a:chExt cx="461665" cy="3120880"/>
          </a:xfrm>
        </p:grpSpPr>
        <p:sp>
          <p:nvSpPr>
            <p:cNvPr id="299" name="Rectangle 298">
              <a:extLst>
                <a:ext uri="{FF2B5EF4-FFF2-40B4-BE49-F238E27FC236}">
                  <a16:creationId xmlns:a16="http://schemas.microsoft.com/office/drawing/2014/main" id="{43C749D9-3327-3EBA-E065-D7323AB15942}"/>
                </a:ext>
              </a:extLst>
            </p:cNvPr>
            <p:cNvSpPr/>
            <p:nvPr/>
          </p:nvSpPr>
          <p:spPr>
            <a:xfrm>
              <a:off x="135204" y="20306816"/>
              <a:ext cx="366049" cy="289633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2" name="TextBox 301">
              <a:extLst>
                <a:ext uri="{FF2B5EF4-FFF2-40B4-BE49-F238E27FC236}">
                  <a16:creationId xmlns:a16="http://schemas.microsoft.com/office/drawing/2014/main" id="{26307B82-2F7A-98CA-F940-851ECC6E05F8}"/>
                </a:ext>
              </a:extLst>
            </p:cNvPr>
            <p:cNvSpPr txBox="1"/>
            <p:nvPr/>
          </p:nvSpPr>
          <p:spPr>
            <a:xfrm rot="16200000">
              <a:off x="-1261954" y="21636423"/>
              <a:ext cx="3120880" cy="461665"/>
            </a:xfrm>
            <a:prstGeom prst="rect">
              <a:avLst/>
            </a:prstGeom>
            <a:noFill/>
          </p:spPr>
          <p:txBody>
            <a:bodyPr wrap="square" rtlCol="0">
              <a:spAutoFit/>
            </a:bodyPr>
            <a:lstStyle/>
            <a:p>
              <a:pPr algn="ctr"/>
              <a:r>
                <a:rPr lang="en-US" sz="2400" dirty="0"/>
                <a:t>Switch proportion</a:t>
              </a:r>
            </a:p>
          </p:txBody>
        </p:sp>
      </p:grpSp>
      <p:sp>
        <p:nvSpPr>
          <p:cNvPr id="308" name="TextBox 307">
            <a:extLst>
              <a:ext uri="{FF2B5EF4-FFF2-40B4-BE49-F238E27FC236}">
                <a16:creationId xmlns:a16="http://schemas.microsoft.com/office/drawing/2014/main" id="{C23A7A76-D957-C212-A289-3528F4AFBFE0}"/>
              </a:ext>
            </a:extLst>
          </p:cNvPr>
          <p:cNvSpPr txBox="1"/>
          <p:nvPr/>
        </p:nvSpPr>
        <p:spPr>
          <a:xfrm>
            <a:off x="107140" y="23467682"/>
            <a:ext cx="4283958" cy="461665"/>
          </a:xfrm>
          <a:prstGeom prst="rect">
            <a:avLst/>
          </a:prstGeom>
          <a:noFill/>
        </p:spPr>
        <p:txBody>
          <a:bodyPr wrap="square" rtlCol="0">
            <a:spAutoFit/>
          </a:bodyPr>
          <a:lstStyle/>
          <a:p>
            <a:pPr algn="ctr"/>
            <a:r>
              <a:rPr lang="en-US" sz="2400" dirty="0"/>
              <a:t>Incongruent Proportion</a:t>
            </a:r>
          </a:p>
        </p:txBody>
      </p:sp>
    </p:spTree>
    <p:extLst>
      <p:ext uri="{BB962C8B-B14F-4D97-AF65-F5344CB8AC3E}">
        <p14:creationId xmlns:p14="http://schemas.microsoft.com/office/powerpoint/2010/main" val="1025729995"/>
      </p:ext>
    </p:extLst>
  </p:cSld>
  <p:clrMapOvr>
    <a:masterClrMapping/>
  </p:clrMapOvr>
  <p:extLst>
    <p:ext uri="{6950BFC3-D8DA-4A85-94F7-54DA5524770B}">
      <p188:commentRel xmlns:p188="http://schemas.microsoft.com/office/powerpoint/2018/8/main" r:id="rId3"/>
    </p:ext>
  </p:extLs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18756</TotalTime>
  <Words>430</Words>
  <Application>Microsoft Macintosh PowerPoint</Application>
  <PresentationFormat>Custom</PresentationFormat>
  <Paragraphs>69</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DengXian</vt: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Jim Zhang</dc:creator>
  <cp:lastModifiedBy>Jim Zhang</cp:lastModifiedBy>
  <cp:revision>34</cp:revision>
  <dcterms:created xsi:type="dcterms:W3CDTF">2023-04-10T15:04:00Z</dcterms:created>
  <dcterms:modified xsi:type="dcterms:W3CDTF">2025-03-26T18:01:06Z</dcterms:modified>
</cp:coreProperties>
</file>

<file path=docProps/thumbnail.jpeg>
</file>